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AEF16D-595C-1CA1-E30A-0A38AC8BF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9D2B05-E32E-06D3-01EF-17B03FC5A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737C3B-3E19-C2CC-4494-9ABDA928B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2380E7-4DB5-8CD5-530E-44F5F94A9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90E874-CF79-FB60-9FB4-47989237E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11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7AC553-F691-68A0-A25E-804731F15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E34A903-2E0C-C21E-08C3-3CB2A2B3D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B0729A-B7C7-5586-BB15-8C4B556F3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494167-6A1E-ED0E-CB19-4A53856C7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048B8F-C164-1C99-CCF1-485D8A0F2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99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ED52ECE-8C75-FDBC-C73D-2F6FF3FCF2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F6E5CA6-D5CC-ADAD-F8A6-1283A9FB5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232262-5062-75D2-3CED-2AC921D9A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7EB13C-88FB-2AEA-252B-CC08E3C5A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F08BC7-5603-7102-31B9-DBA68E717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55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8E0236-9A93-A785-870D-3A60B5BC0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453E98-E590-3379-3E88-5D7447EFD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E601A7-519B-3EA1-48FB-BCB256F9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DB7919-F67F-C8EE-4261-62CB7E08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819EB6-C3A1-1F8C-17B4-B43FF23F0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46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F182D1-885C-E277-C9AB-71562057D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E780D9-7241-1346-7E6C-C6D42EC1B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10B116-B161-DBE0-1950-C37F0090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9ECCAF-3E9E-FDF7-5A67-83ABBC73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4CF4D7-269C-F6EE-2932-9D3172C4C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82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30CCFA-0681-FA04-1B98-9B37D2347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37A5A3-0EFA-9CA6-8D2A-DB1E5B53A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6E3A322-E15D-1BBB-9CE8-488D16642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9CCE3F-07F1-E9F8-960E-6A2993C01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5318BC-39B6-57C4-D5E8-BA47F8CDF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119C20-DDC9-C7B3-F108-45CAA91F2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83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7CD32D-E974-538B-6DE6-BD9AF8C9B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1AE996-7435-B00F-909D-0E74C241E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A32677-F3BC-63FF-F400-820814C77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AEAE1F2-5479-4DAF-A3D4-653B2679F3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7935E64-B40D-0B31-850A-CB4288201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9461D6-9E1A-D942-35CD-1B11716F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6F4C21D-5AC6-C037-BBF3-36CA48C5C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8C3B0E1-B34E-017F-058C-2B464217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69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172DB4-20B8-9140-9DDF-B677B84D4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D30A74E-34DA-33D3-1734-0E22511C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7BC54D2-F7F3-4AFD-722E-8979FB9FF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9813440-AD8A-7829-2DB6-BCE59CF19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2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A70E68F-BDAA-2710-4691-41F6DABF1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D590223-0DC1-9D15-552D-D5C245410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3118C3-1B46-3404-70F0-2AA669F6A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62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FDD41D-FAC4-AE1D-37C8-347F21E43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B13167-6AD3-8162-4C3E-53C8A4C20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8EB2FA-2C84-A362-DD00-D658E2626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30E79F-14E3-0279-B3AD-E5FB28E7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CE8DC9-44F5-56C7-D352-23C7CBCFF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2D3424-9BBE-6C5B-F762-221351B7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21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E38F39-E9A7-7B7B-A7A5-C3CB190A7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266AE4A-B96A-3C90-4767-97D8FB6EFD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96B0AC-C92D-593C-BD72-D863D8D5E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84C8D8-719D-5F78-E489-C2812BF7F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101566-8FB5-1EC1-D35D-D7DA6915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9CFE92-12DB-27A3-2BB1-0193C7566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3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D3A9264-AB38-7AF1-7374-FEF8AB824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DB8408-B66C-82E4-8B5C-97C072839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A50B73-08E7-9773-5DEF-B65870F558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468934-739B-035F-5E87-5AE9FBAFC5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0064B8-8F85-3603-2AC2-CC0DD995B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58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D9C5B2D-77D2-D8BE-187E-98020BE66324}"/>
              </a:ext>
            </a:extLst>
          </p:cNvPr>
          <p:cNvSpPr/>
          <p:nvPr/>
        </p:nvSpPr>
        <p:spPr>
          <a:xfrm>
            <a:off x="5920509" y="360007"/>
            <a:ext cx="1995054" cy="5911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Maire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C3D576-74C4-81CE-7CE6-C8B5EF64C085}"/>
              </a:ext>
            </a:extLst>
          </p:cNvPr>
          <p:cNvSpPr/>
          <p:nvPr/>
        </p:nvSpPr>
        <p:spPr>
          <a:xfrm>
            <a:off x="3349949" y="3853079"/>
            <a:ext cx="1995054" cy="21802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/>
              <a:t>Espaces verts</a:t>
            </a:r>
          </a:p>
          <a:p>
            <a:r>
              <a:rPr lang="fr-FR" sz="1400" dirty="0"/>
              <a:t>Entretien voirie</a:t>
            </a:r>
          </a:p>
          <a:p>
            <a:r>
              <a:rPr lang="fr-FR" sz="1400" dirty="0"/>
              <a:t>Bâtiments</a:t>
            </a:r>
          </a:p>
          <a:p>
            <a:r>
              <a:rPr lang="fr-FR" sz="1400" dirty="0"/>
              <a:t>Cimetière</a:t>
            </a:r>
          </a:p>
          <a:p>
            <a:r>
              <a:rPr lang="fr-FR" sz="1400" dirty="0"/>
              <a:t>Manifestations</a:t>
            </a:r>
          </a:p>
          <a:p>
            <a:r>
              <a:rPr lang="fr-FR" sz="1400" dirty="0"/>
              <a:t>Sports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8BD84F-CBBE-239E-0031-C2AA35E7035C}"/>
              </a:ext>
            </a:extLst>
          </p:cNvPr>
          <p:cNvSpPr/>
          <p:nvPr/>
        </p:nvSpPr>
        <p:spPr>
          <a:xfrm>
            <a:off x="3773962" y="1507414"/>
            <a:ext cx="1995054" cy="5911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Adjoints Commissions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DBC257-D3AF-1B44-6EEC-921506DDBC99}"/>
              </a:ext>
            </a:extLst>
          </p:cNvPr>
          <p:cNvSpPr/>
          <p:nvPr/>
        </p:nvSpPr>
        <p:spPr>
          <a:xfrm>
            <a:off x="1415409" y="1496273"/>
            <a:ext cx="1995054" cy="5911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Conseil d’administration CCAS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69435E-CCB2-29F4-9A9B-EAFC82516E28}"/>
              </a:ext>
            </a:extLst>
          </p:cNvPr>
          <p:cNvSpPr/>
          <p:nvPr/>
        </p:nvSpPr>
        <p:spPr>
          <a:xfrm>
            <a:off x="8491069" y="1507415"/>
            <a:ext cx="1995054" cy="5911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Adjoints Commissions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7B755BA-64AC-BC66-B8A2-E60274E1C180}"/>
              </a:ext>
            </a:extLst>
          </p:cNvPr>
          <p:cNvSpPr/>
          <p:nvPr/>
        </p:nvSpPr>
        <p:spPr>
          <a:xfrm>
            <a:off x="3349949" y="2977529"/>
            <a:ext cx="1995054" cy="5911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Services techniques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37AC24-10A7-2883-AC14-A4CBA7016B06}"/>
              </a:ext>
            </a:extLst>
          </p:cNvPr>
          <p:cNvSpPr/>
          <p:nvPr/>
        </p:nvSpPr>
        <p:spPr>
          <a:xfrm>
            <a:off x="5908607" y="2087400"/>
            <a:ext cx="1995054" cy="3025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Secrétaire de mairie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0B3F513-D082-FAF4-FFC7-F49EE1A74593}"/>
              </a:ext>
            </a:extLst>
          </p:cNvPr>
          <p:cNvSpPr/>
          <p:nvPr/>
        </p:nvSpPr>
        <p:spPr>
          <a:xfrm>
            <a:off x="8474218" y="2966388"/>
            <a:ext cx="1995054" cy="5911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Affaires scolaires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A393C3-8900-C4E7-67CE-A2673E6A7CCD}"/>
              </a:ext>
            </a:extLst>
          </p:cNvPr>
          <p:cNvSpPr/>
          <p:nvPr/>
        </p:nvSpPr>
        <p:spPr>
          <a:xfrm>
            <a:off x="5920509" y="3853079"/>
            <a:ext cx="1995054" cy="21802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/>
              <a:t>Accueil</a:t>
            </a:r>
          </a:p>
          <a:p>
            <a:r>
              <a:rPr lang="fr-FR" sz="1400" dirty="0"/>
              <a:t>Etat civil</a:t>
            </a:r>
          </a:p>
          <a:p>
            <a:r>
              <a:rPr lang="fr-FR" sz="1400" dirty="0"/>
              <a:t>CNI/Passeport</a:t>
            </a:r>
          </a:p>
          <a:p>
            <a:r>
              <a:rPr lang="fr-FR" sz="1400" dirty="0"/>
              <a:t>Urbanisme</a:t>
            </a:r>
          </a:p>
          <a:p>
            <a:r>
              <a:rPr lang="fr-FR" sz="1400" dirty="0"/>
              <a:t>RH</a:t>
            </a:r>
          </a:p>
          <a:p>
            <a:r>
              <a:rPr lang="fr-FR" sz="1400" dirty="0"/>
              <a:t>Comptabilité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BB7591D-E41D-8F95-9613-7CF01EA02AA6}"/>
              </a:ext>
            </a:extLst>
          </p:cNvPr>
          <p:cNvSpPr/>
          <p:nvPr/>
        </p:nvSpPr>
        <p:spPr>
          <a:xfrm>
            <a:off x="8491069" y="3853079"/>
            <a:ext cx="1995054" cy="21802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/>
              <a:t>ATSEM</a:t>
            </a:r>
          </a:p>
          <a:p>
            <a:r>
              <a:rPr lang="fr-FR" sz="1400" dirty="0"/>
              <a:t>Cantine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CA62A1-0D2C-E38B-E3A2-9F2C95DEC70C}"/>
              </a:ext>
            </a:extLst>
          </p:cNvPr>
          <p:cNvSpPr/>
          <p:nvPr/>
        </p:nvSpPr>
        <p:spPr>
          <a:xfrm>
            <a:off x="3349949" y="6033331"/>
            <a:ext cx="1995054" cy="402727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nombre agent + grade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290A393B-1882-CD47-F841-DE432A51DC51}"/>
              </a:ext>
            </a:extLst>
          </p:cNvPr>
          <p:cNvCxnSpPr>
            <a:cxnSpLocks/>
            <a:stCxn id="4" idx="2"/>
            <a:endCxn id="19" idx="0"/>
          </p:cNvCxnSpPr>
          <p:nvPr/>
        </p:nvCxnSpPr>
        <p:spPr>
          <a:xfrm flipH="1">
            <a:off x="6906134" y="951134"/>
            <a:ext cx="11902" cy="11362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367144B7-2CD0-B312-F14B-77349EC42E10}"/>
              </a:ext>
            </a:extLst>
          </p:cNvPr>
          <p:cNvCxnSpPr>
            <a:cxnSpLocks/>
          </p:cNvCxnSpPr>
          <p:nvPr/>
        </p:nvCxnSpPr>
        <p:spPr>
          <a:xfrm>
            <a:off x="6912554" y="1246697"/>
            <a:ext cx="257604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7EC1B5F3-87C8-2C8A-0AAD-83F52A2EDFAC}"/>
              </a:ext>
            </a:extLst>
          </p:cNvPr>
          <p:cNvCxnSpPr>
            <a:cxnSpLocks/>
          </p:cNvCxnSpPr>
          <p:nvPr/>
        </p:nvCxnSpPr>
        <p:spPr>
          <a:xfrm>
            <a:off x="2412936" y="1246697"/>
            <a:ext cx="464410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E93FE9FE-DB4D-9E80-56D3-CF9D505B5D13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2412936" y="1246697"/>
            <a:ext cx="0" cy="2495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59FC4EC8-1D4D-E468-A717-5A921168A934}"/>
              </a:ext>
            </a:extLst>
          </p:cNvPr>
          <p:cNvCxnSpPr>
            <a:cxnSpLocks/>
          </p:cNvCxnSpPr>
          <p:nvPr/>
        </p:nvCxnSpPr>
        <p:spPr>
          <a:xfrm flipV="1">
            <a:off x="4771489" y="1257838"/>
            <a:ext cx="0" cy="2495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3D67F539-3DAC-EE62-325E-4BF103122700}"/>
              </a:ext>
            </a:extLst>
          </p:cNvPr>
          <p:cNvCxnSpPr>
            <a:cxnSpLocks/>
          </p:cNvCxnSpPr>
          <p:nvPr/>
        </p:nvCxnSpPr>
        <p:spPr>
          <a:xfrm flipV="1">
            <a:off x="9488596" y="1257838"/>
            <a:ext cx="0" cy="2495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B1AE493B-F6FD-956C-B54F-B9C6E2997A23}"/>
              </a:ext>
            </a:extLst>
          </p:cNvPr>
          <p:cNvCxnSpPr>
            <a:cxnSpLocks/>
          </p:cNvCxnSpPr>
          <p:nvPr/>
        </p:nvCxnSpPr>
        <p:spPr>
          <a:xfrm>
            <a:off x="4340523" y="2363916"/>
            <a:ext cx="0" cy="62418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5B6AF246-6EDC-9DE3-294E-0133E78089BE}"/>
              </a:ext>
            </a:extLst>
          </p:cNvPr>
          <p:cNvCxnSpPr>
            <a:cxnSpLocks/>
          </p:cNvCxnSpPr>
          <p:nvPr/>
        </p:nvCxnSpPr>
        <p:spPr>
          <a:xfrm>
            <a:off x="4340523" y="2363916"/>
            <a:ext cx="155471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F37361FD-BFFD-08A7-431B-5B27BDBA3214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4340523" y="3557515"/>
            <a:ext cx="6953" cy="29556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DB1D7979-B079-62D9-FBB4-FC482E50815C}"/>
              </a:ext>
            </a:extLst>
          </p:cNvPr>
          <p:cNvSpPr/>
          <p:nvPr/>
        </p:nvSpPr>
        <p:spPr>
          <a:xfrm>
            <a:off x="5920509" y="6033329"/>
            <a:ext cx="1995054" cy="402727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nombre agent + grade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3CC55B9-B883-EE81-46A8-35DF822BF24B}"/>
              </a:ext>
            </a:extLst>
          </p:cNvPr>
          <p:cNvSpPr/>
          <p:nvPr/>
        </p:nvSpPr>
        <p:spPr>
          <a:xfrm>
            <a:off x="8491069" y="6033328"/>
            <a:ext cx="1995054" cy="402727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nombre agent + grade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766AE87-792E-C57D-529D-59EA89E75CA1}"/>
              </a:ext>
            </a:extLst>
          </p:cNvPr>
          <p:cNvSpPr/>
          <p:nvPr/>
        </p:nvSpPr>
        <p:spPr>
          <a:xfrm>
            <a:off x="640935" y="230736"/>
            <a:ext cx="410974" cy="21108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1400" dirty="0">
                <a:solidFill>
                  <a:schemeClr val="dk1"/>
                </a:solidFill>
              </a:rPr>
              <a:t>Elus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0466262-C205-21F4-10EC-856CF5336D94}"/>
              </a:ext>
            </a:extLst>
          </p:cNvPr>
          <p:cNvSpPr/>
          <p:nvPr/>
        </p:nvSpPr>
        <p:spPr>
          <a:xfrm>
            <a:off x="631956" y="2418461"/>
            <a:ext cx="410974" cy="14153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1400" dirty="0">
                <a:solidFill>
                  <a:schemeClr val="dk1"/>
                </a:solidFill>
              </a:rPr>
              <a:t>Encadrement intermédiaire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6E30B8C-4871-33AC-8E6A-44D0C32D0D8B}"/>
              </a:ext>
            </a:extLst>
          </p:cNvPr>
          <p:cNvSpPr/>
          <p:nvPr/>
        </p:nvSpPr>
        <p:spPr>
          <a:xfrm>
            <a:off x="631956" y="3910726"/>
            <a:ext cx="410974" cy="2525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1400" dirty="0">
                <a:solidFill>
                  <a:schemeClr val="dk1"/>
                </a:solidFill>
              </a:rPr>
              <a:t>Agent opérationnel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8956F0E-9BBA-08FB-37FC-227BCFE8E386}"/>
              </a:ext>
            </a:extLst>
          </p:cNvPr>
          <p:cNvCxnSpPr>
            <a:cxnSpLocks/>
          </p:cNvCxnSpPr>
          <p:nvPr/>
        </p:nvCxnSpPr>
        <p:spPr>
          <a:xfrm>
            <a:off x="9488596" y="3557515"/>
            <a:ext cx="6953" cy="29556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E2D0281-482C-9138-BA11-49F0118B7374}"/>
              </a:ext>
            </a:extLst>
          </p:cNvPr>
          <p:cNvCxnSpPr>
            <a:cxnSpLocks/>
          </p:cNvCxnSpPr>
          <p:nvPr/>
        </p:nvCxnSpPr>
        <p:spPr>
          <a:xfrm>
            <a:off x="6912554" y="3549825"/>
            <a:ext cx="6953" cy="29556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04FFC1A0-4434-ACC4-FB9C-A0AC9C70DBCC}"/>
              </a:ext>
            </a:extLst>
          </p:cNvPr>
          <p:cNvSpPr/>
          <p:nvPr/>
        </p:nvSpPr>
        <p:spPr>
          <a:xfrm>
            <a:off x="5895235" y="2958698"/>
            <a:ext cx="1995054" cy="5911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Services à la population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4814E89E-5B19-3049-AF4C-F50190BBA31C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6900626" y="2617490"/>
            <a:ext cx="3777" cy="36354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19AFAE6F-A47E-143E-B41D-F766F40C6BA7}"/>
              </a:ext>
            </a:extLst>
          </p:cNvPr>
          <p:cNvCxnSpPr>
            <a:cxnSpLocks/>
          </p:cNvCxnSpPr>
          <p:nvPr/>
        </p:nvCxnSpPr>
        <p:spPr>
          <a:xfrm>
            <a:off x="7890289" y="2363916"/>
            <a:ext cx="155471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9192EDE4-060F-D630-9D14-B0F9AF38D784}"/>
              </a:ext>
            </a:extLst>
          </p:cNvPr>
          <p:cNvCxnSpPr>
            <a:cxnSpLocks/>
          </p:cNvCxnSpPr>
          <p:nvPr/>
        </p:nvCxnSpPr>
        <p:spPr>
          <a:xfrm>
            <a:off x="9442836" y="2363916"/>
            <a:ext cx="0" cy="62418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FCF92D35-D747-08C1-44F4-0648249BC624}"/>
              </a:ext>
            </a:extLst>
          </p:cNvPr>
          <p:cNvSpPr/>
          <p:nvPr/>
        </p:nvSpPr>
        <p:spPr>
          <a:xfrm>
            <a:off x="5905144" y="2368664"/>
            <a:ext cx="1998518" cy="248826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1 agent + grade</a:t>
            </a:r>
          </a:p>
        </p:txBody>
      </p:sp>
      <p:pic>
        <p:nvPicPr>
          <p:cNvPr id="2" name="Image 1" descr="Une image contenant texte, Police, logo, affiche&#10;&#10;Description générée automatiquement">
            <a:extLst>
              <a:ext uri="{FF2B5EF4-FFF2-40B4-BE49-F238E27FC236}">
                <a16:creationId xmlns:a16="http://schemas.microsoft.com/office/drawing/2014/main" id="{90B283F9-6019-D88F-DF97-F7BBF92469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1461" y="148562"/>
            <a:ext cx="1047694" cy="109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5835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</Words>
  <Application>Microsoft Office PowerPoint</Application>
  <PresentationFormat>Grand écran</PresentationFormat>
  <Paragraphs>29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SAGELOLY</dc:creator>
  <cp:lastModifiedBy>Julien SAGELOLY</cp:lastModifiedBy>
  <cp:revision>3</cp:revision>
  <dcterms:created xsi:type="dcterms:W3CDTF">2023-07-28T14:28:49Z</dcterms:created>
  <dcterms:modified xsi:type="dcterms:W3CDTF">2023-07-28T14:32:47Z</dcterms:modified>
</cp:coreProperties>
</file>