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AEF16D-595C-1CA1-E30A-0A38AC8BF2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69D2B05-E32E-06D3-01EF-17B03FC5A1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E737C3B-3E19-C2CC-4494-9ABDA928B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AC9A-97A3-4B84-A68A-7AD54B9E9BC4}" type="datetimeFigureOut">
              <a:rPr lang="fr-FR" smtClean="0"/>
              <a:t>28/07/2023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22380E7-4DB5-8CD5-530E-44F5F94A9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C90E874-CF79-FB60-9FB4-47989237E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45EB7-42BC-480D-BD80-D891648C08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2114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7AC553-F691-68A0-A25E-804731F15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E34A903-2E0C-C21E-08C3-3CB2A2B3D1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4B0729A-B7C7-5586-BB15-8C4B556F3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AC9A-97A3-4B84-A68A-7AD54B9E9BC4}" type="datetimeFigureOut">
              <a:rPr lang="fr-FR" smtClean="0"/>
              <a:t>28/07/2023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A494167-6A1E-ED0E-CB19-4A53856C7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A048B8F-C164-1C99-CCF1-485D8A0F2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45EB7-42BC-480D-BD80-D891648C08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1995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ED52ECE-8C75-FDBC-C73D-2F6FF3FCF2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F6E5CA6-D5CC-ADAD-F8A6-1283A9FB56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F232262-5062-75D2-3CED-2AC921D9A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AC9A-97A3-4B84-A68A-7AD54B9E9BC4}" type="datetimeFigureOut">
              <a:rPr lang="fr-FR" smtClean="0"/>
              <a:t>28/07/2023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87EB13C-88FB-2AEA-252B-CC08E3C5A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4F08BC7-5603-7102-31B9-DBA68E717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45EB7-42BC-480D-BD80-D891648C08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1556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8E0236-9A93-A785-870D-3A60B5BC0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453E98-E590-3379-3E88-5D7447EFDB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E601A7-519B-3EA1-48FB-BCB256F9C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AC9A-97A3-4B84-A68A-7AD54B9E9BC4}" type="datetimeFigureOut">
              <a:rPr lang="fr-FR" smtClean="0"/>
              <a:t>28/07/2023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5DB7919-F67F-C8EE-4261-62CB7E08F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1819EB6-C3A1-1F8C-17B4-B43FF23F0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45EB7-42BC-480D-BD80-D891648C08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468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F182D1-885C-E277-C9AB-71562057D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4E780D9-7241-1346-7E6C-C6D42EC1BC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10B116-B161-DBE0-1950-C37F0090F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AC9A-97A3-4B84-A68A-7AD54B9E9BC4}" type="datetimeFigureOut">
              <a:rPr lang="fr-FR" smtClean="0"/>
              <a:t>28/07/2023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B9ECCAF-3E9E-FDF7-5A67-83ABBC737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D4CF4D7-269C-F6EE-2932-9D3172C4C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45EB7-42BC-480D-BD80-D891648C08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3829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30CCFA-0681-FA04-1B98-9B37D2347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F37A5A3-0EFA-9CA6-8D2A-DB1E5B53A1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6E3A322-E15D-1BBB-9CE8-488D166426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F9CCE3F-07F1-E9F8-960E-6A2993C01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AC9A-97A3-4B84-A68A-7AD54B9E9BC4}" type="datetimeFigureOut">
              <a:rPr lang="fr-FR" smtClean="0"/>
              <a:t>28/07/2023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B5318BC-39B6-57C4-D5E8-BA47F8CDF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2119C20-DDC9-C7B3-F108-45CAA91F2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45EB7-42BC-480D-BD80-D891648C08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2837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7CD32D-E974-538B-6DE6-BD9AF8C9B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51AE996-7435-B00F-909D-0E74C241ED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7A32677-F3BC-63FF-F400-820814C770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AEAE1F2-5479-4DAF-A3D4-653B2679F3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7935E64-B40D-0B31-850A-CB42882019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49461D6-9E1A-D942-35CD-1B11716F4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AC9A-97A3-4B84-A68A-7AD54B9E9BC4}" type="datetimeFigureOut">
              <a:rPr lang="fr-FR" smtClean="0"/>
              <a:t>28/07/2023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6F4C21D-5AC6-C037-BBF3-36CA48C5C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8C3B0E1-B34E-017F-058C-2B464217B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45EB7-42BC-480D-BD80-D891648C08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3694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172DB4-20B8-9140-9DDF-B677B84D4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D30A74E-34DA-33D3-1734-0E22511CE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AC9A-97A3-4B84-A68A-7AD54B9E9BC4}" type="datetimeFigureOut">
              <a:rPr lang="fr-FR" smtClean="0"/>
              <a:t>28/07/2023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7BC54D2-F7F3-4AFD-722E-8979FB9FF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9813440-AD8A-7829-2DB6-BCE59CF19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45EB7-42BC-480D-BD80-D891648C08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529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A70E68F-BDAA-2710-4691-41F6DABF1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AC9A-97A3-4B84-A68A-7AD54B9E9BC4}" type="datetimeFigureOut">
              <a:rPr lang="fr-FR" smtClean="0"/>
              <a:t>28/07/2023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D590223-0DC1-9D15-552D-D5C245410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F3118C3-1B46-3404-70F0-2AA669F6A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45EB7-42BC-480D-BD80-D891648C08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4626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FDD41D-FAC4-AE1D-37C8-347F21E43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6B13167-6AD3-8162-4C3E-53C8A4C20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48EB2FA-2C84-A362-DD00-D658E2626D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F30E79F-14E3-0279-B3AD-E5FB28E72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AC9A-97A3-4B84-A68A-7AD54B9E9BC4}" type="datetimeFigureOut">
              <a:rPr lang="fr-FR" smtClean="0"/>
              <a:t>28/07/2023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9CE8DC9-44F5-56C7-D352-23C7CBCFF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82D3424-9BBE-6C5B-F762-221351B70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45EB7-42BC-480D-BD80-D891648C08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8213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E38F39-E9A7-7B7B-A7A5-C3CB190A7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266AE4A-B96A-3C90-4767-97D8FB6EFD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296B0AC-C92D-593C-BD72-D863D8D5EB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684C8D8-719D-5F78-E489-C2812BF7F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AC9A-97A3-4B84-A68A-7AD54B9E9BC4}" type="datetimeFigureOut">
              <a:rPr lang="fr-FR" smtClean="0"/>
              <a:t>28/07/2023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3101566-8FB5-1EC1-D35D-D7DA69159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29CFE92-12DB-27A3-2BB1-0193C7566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45EB7-42BC-480D-BD80-D891648C08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635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D3A9264-AB38-7AF1-7374-FEF8AB824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0DB8408-B66C-82E4-8B5C-97C0728399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5A50B73-08E7-9773-5DEF-B65870F558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8AC9A-97A3-4B84-A68A-7AD54B9E9BC4}" type="datetimeFigureOut">
              <a:rPr lang="fr-FR" smtClean="0"/>
              <a:t>28/07/2023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8468934-739B-035F-5E87-5AE9FBAFC5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20064B8-8F85-3603-2AC2-CC0DD995BA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45EB7-42BC-480D-BD80-D891648C08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2585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D9C5B2D-77D2-D8BE-187E-98020BE66324}"/>
              </a:ext>
            </a:extLst>
          </p:cNvPr>
          <p:cNvSpPr/>
          <p:nvPr/>
        </p:nvSpPr>
        <p:spPr>
          <a:xfrm>
            <a:off x="5920509" y="180493"/>
            <a:ext cx="1995054" cy="40599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Maire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D8BD84F-CBBE-239E-0031-C2AA35E7035C}"/>
              </a:ext>
            </a:extLst>
          </p:cNvPr>
          <p:cNvSpPr/>
          <p:nvPr/>
        </p:nvSpPr>
        <p:spPr>
          <a:xfrm>
            <a:off x="2991843" y="1034596"/>
            <a:ext cx="1777386" cy="38081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/>
              <a:t>Adjoints Commissions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8DBC257-D3AF-1B44-6EEC-921506DDBC99}"/>
              </a:ext>
            </a:extLst>
          </p:cNvPr>
          <p:cNvSpPr/>
          <p:nvPr/>
        </p:nvSpPr>
        <p:spPr>
          <a:xfrm>
            <a:off x="1413093" y="1033197"/>
            <a:ext cx="1451860" cy="60012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/>
              <a:t>Conseil d’administration CCAS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169435E-CCB2-29F4-9A9B-EAFC82516E28}"/>
              </a:ext>
            </a:extLst>
          </p:cNvPr>
          <p:cNvSpPr/>
          <p:nvPr/>
        </p:nvSpPr>
        <p:spPr>
          <a:xfrm>
            <a:off x="4862752" y="1032226"/>
            <a:ext cx="1777386" cy="38697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/>
              <a:t>Adjoints Commissions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537AC24-10A7-2883-AC14-A4CBA7016B06}"/>
              </a:ext>
            </a:extLst>
          </p:cNvPr>
          <p:cNvSpPr/>
          <p:nvPr/>
        </p:nvSpPr>
        <p:spPr>
          <a:xfrm>
            <a:off x="5903624" y="1617728"/>
            <a:ext cx="1995054" cy="30250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/>
              <a:t>DGS</a:t>
            </a:r>
          </a:p>
        </p:txBody>
      </p: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290A393B-1882-CD47-F841-DE432A51DC51}"/>
              </a:ext>
            </a:extLst>
          </p:cNvPr>
          <p:cNvCxnSpPr>
            <a:cxnSpLocks/>
            <a:stCxn id="4" idx="2"/>
            <a:endCxn id="19" idx="0"/>
          </p:cNvCxnSpPr>
          <p:nvPr/>
        </p:nvCxnSpPr>
        <p:spPr>
          <a:xfrm flipH="1">
            <a:off x="6901151" y="586486"/>
            <a:ext cx="16885" cy="103124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>
            <a:extLst>
              <a:ext uri="{FF2B5EF4-FFF2-40B4-BE49-F238E27FC236}">
                <a16:creationId xmlns:a16="http://schemas.microsoft.com/office/drawing/2014/main" id="{367144B7-2CD0-B312-F14B-77349EC42E10}"/>
              </a:ext>
            </a:extLst>
          </p:cNvPr>
          <p:cNvCxnSpPr>
            <a:cxnSpLocks/>
          </p:cNvCxnSpPr>
          <p:nvPr/>
        </p:nvCxnSpPr>
        <p:spPr>
          <a:xfrm>
            <a:off x="7916884" y="380004"/>
            <a:ext cx="224278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>
            <a:extLst>
              <a:ext uri="{FF2B5EF4-FFF2-40B4-BE49-F238E27FC236}">
                <a16:creationId xmlns:a16="http://schemas.microsoft.com/office/drawing/2014/main" id="{7EC1B5F3-87C8-2C8A-0AAD-83F52A2EDFAC}"/>
              </a:ext>
            </a:extLst>
          </p:cNvPr>
          <p:cNvCxnSpPr>
            <a:cxnSpLocks/>
          </p:cNvCxnSpPr>
          <p:nvPr/>
        </p:nvCxnSpPr>
        <p:spPr>
          <a:xfrm>
            <a:off x="2190869" y="759386"/>
            <a:ext cx="4731565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E93FE9FE-DB4D-9E80-56D3-CF9D505B5D13}"/>
              </a:ext>
            </a:extLst>
          </p:cNvPr>
          <p:cNvCxnSpPr>
            <a:cxnSpLocks/>
          </p:cNvCxnSpPr>
          <p:nvPr/>
        </p:nvCxnSpPr>
        <p:spPr>
          <a:xfrm flipV="1">
            <a:off x="2200683" y="759386"/>
            <a:ext cx="0" cy="24957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>
            <a:extLst>
              <a:ext uri="{FF2B5EF4-FFF2-40B4-BE49-F238E27FC236}">
                <a16:creationId xmlns:a16="http://schemas.microsoft.com/office/drawing/2014/main" id="{59FC4EC8-1D4D-E468-A717-5A921168A934}"/>
              </a:ext>
            </a:extLst>
          </p:cNvPr>
          <p:cNvCxnSpPr>
            <a:cxnSpLocks/>
            <a:stCxn id="17" idx="0"/>
          </p:cNvCxnSpPr>
          <p:nvPr/>
        </p:nvCxnSpPr>
        <p:spPr>
          <a:xfrm flipV="1">
            <a:off x="5751445" y="759386"/>
            <a:ext cx="0" cy="27284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>
            <a:extLst>
              <a:ext uri="{FF2B5EF4-FFF2-40B4-BE49-F238E27FC236}">
                <a16:creationId xmlns:a16="http://schemas.microsoft.com/office/drawing/2014/main" id="{3D67F539-3DAC-EE62-325E-4BF103122700}"/>
              </a:ext>
            </a:extLst>
          </p:cNvPr>
          <p:cNvCxnSpPr>
            <a:cxnSpLocks/>
            <a:stCxn id="28" idx="0"/>
          </p:cNvCxnSpPr>
          <p:nvPr/>
        </p:nvCxnSpPr>
        <p:spPr>
          <a:xfrm flipV="1">
            <a:off x="10159664" y="380004"/>
            <a:ext cx="0" cy="89878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45">
            <a:extLst>
              <a:ext uri="{FF2B5EF4-FFF2-40B4-BE49-F238E27FC236}">
                <a16:creationId xmlns:a16="http://schemas.microsoft.com/office/drawing/2014/main" id="{B1AE493B-F6FD-956C-B54F-B9C6E2997A23}"/>
              </a:ext>
            </a:extLst>
          </p:cNvPr>
          <p:cNvCxnSpPr>
            <a:cxnSpLocks/>
            <a:endCxn id="63" idx="0"/>
          </p:cNvCxnSpPr>
          <p:nvPr/>
        </p:nvCxnSpPr>
        <p:spPr>
          <a:xfrm>
            <a:off x="10450099" y="2420877"/>
            <a:ext cx="0" cy="28167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4" name="Connecteur droit 53">
            <a:extLst>
              <a:ext uri="{FF2B5EF4-FFF2-40B4-BE49-F238E27FC236}">
                <a16:creationId xmlns:a16="http://schemas.microsoft.com/office/drawing/2014/main" id="{5B6AF246-6EDC-9DE3-294E-0133E78089BE}"/>
              </a:ext>
            </a:extLst>
          </p:cNvPr>
          <p:cNvCxnSpPr>
            <a:cxnSpLocks/>
          </p:cNvCxnSpPr>
          <p:nvPr/>
        </p:nvCxnSpPr>
        <p:spPr>
          <a:xfrm flipV="1">
            <a:off x="3752893" y="2422439"/>
            <a:ext cx="6697206" cy="36102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8" name="Rectangle 67">
            <a:extLst>
              <a:ext uri="{FF2B5EF4-FFF2-40B4-BE49-F238E27FC236}">
                <a16:creationId xmlns:a16="http://schemas.microsoft.com/office/drawing/2014/main" id="{F766AE87-792E-C57D-529D-59EA89E75CA1}"/>
              </a:ext>
            </a:extLst>
          </p:cNvPr>
          <p:cNvSpPr/>
          <p:nvPr/>
        </p:nvSpPr>
        <p:spPr>
          <a:xfrm>
            <a:off x="640935" y="230737"/>
            <a:ext cx="410974" cy="14025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fr-FR" sz="1400" dirty="0">
                <a:solidFill>
                  <a:schemeClr val="dk1"/>
                </a:solidFill>
              </a:rPr>
              <a:t>Elus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30466262-C205-21F4-10EC-856CF5336D94}"/>
              </a:ext>
            </a:extLst>
          </p:cNvPr>
          <p:cNvSpPr/>
          <p:nvPr/>
        </p:nvSpPr>
        <p:spPr>
          <a:xfrm>
            <a:off x="631956" y="1711289"/>
            <a:ext cx="410974" cy="26569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fr-FR" sz="1400" dirty="0">
                <a:solidFill>
                  <a:schemeClr val="dk1"/>
                </a:solidFill>
              </a:rPr>
              <a:t>Encadrement intermédiaire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E6E30B8C-4871-33AC-8E6A-44D0C32D0D8B}"/>
              </a:ext>
            </a:extLst>
          </p:cNvPr>
          <p:cNvSpPr/>
          <p:nvPr/>
        </p:nvSpPr>
        <p:spPr>
          <a:xfrm>
            <a:off x="631956" y="4417144"/>
            <a:ext cx="410974" cy="201891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fr-FR" sz="1400" dirty="0">
                <a:solidFill>
                  <a:schemeClr val="dk1"/>
                </a:solidFill>
              </a:rPr>
              <a:t>Agent opérationnel</a:t>
            </a: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A8956F0E-9BBA-08FB-37FC-227BCFE8E386}"/>
              </a:ext>
            </a:extLst>
          </p:cNvPr>
          <p:cNvCxnSpPr>
            <a:cxnSpLocks/>
            <a:stCxn id="63" idx="2"/>
          </p:cNvCxnSpPr>
          <p:nvPr/>
        </p:nvCxnSpPr>
        <p:spPr>
          <a:xfrm>
            <a:off x="10450099" y="3114377"/>
            <a:ext cx="22572" cy="1403862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FCF92D35-D747-08C1-44F4-0648249BC624}"/>
              </a:ext>
            </a:extLst>
          </p:cNvPr>
          <p:cNvSpPr/>
          <p:nvPr/>
        </p:nvSpPr>
        <p:spPr>
          <a:xfrm>
            <a:off x="5900160" y="1925398"/>
            <a:ext cx="1998518" cy="248826"/>
          </a:xfrm>
          <a:prstGeom prst="rect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/>
              <a:t>1 agent + grade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C315C42-24D2-E8D9-534E-0B15E559C17D}"/>
              </a:ext>
            </a:extLst>
          </p:cNvPr>
          <p:cNvSpPr/>
          <p:nvPr/>
        </p:nvSpPr>
        <p:spPr>
          <a:xfrm>
            <a:off x="1465507" y="2716156"/>
            <a:ext cx="1451860" cy="4118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/>
              <a:t>Service aide sociale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F0C7307-134A-E652-E06F-9D0CBEF9FDB1}"/>
              </a:ext>
            </a:extLst>
          </p:cNvPr>
          <p:cNvSpPr/>
          <p:nvPr/>
        </p:nvSpPr>
        <p:spPr>
          <a:xfrm>
            <a:off x="1413093" y="4393659"/>
            <a:ext cx="1489340" cy="161034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100" dirty="0"/>
              <a:t>Prévention</a:t>
            </a:r>
          </a:p>
          <a:p>
            <a:r>
              <a:rPr lang="fr-FR" sz="1100" dirty="0"/>
              <a:t>Démarches d’aides</a:t>
            </a:r>
          </a:p>
          <a:p>
            <a:r>
              <a:rPr lang="fr-FR" sz="1100" dirty="0"/>
              <a:t>Logement social</a:t>
            </a:r>
          </a:p>
          <a:p>
            <a:r>
              <a:rPr lang="fr-FR" sz="1100" dirty="0"/>
              <a:t>Services à la personne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AD387D3-07A4-5AA1-5E20-681C33A388D4}"/>
              </a:ext>
            </a:extLst>
          </p:cNvPr>
          <p:cNvSpPr/>
          <p:nvPr/>
        </p:nvSpPr>
        <p:spPr>
          <a:xfrm>
            <a:off x="1413093" y="5998481"/>
            <a:ext cx="1489340" cy="402727"/>
          </a:xfrm>
          <a:prstGeom prst="rect">
            <a:avLst/>
          </a:prstGeom>
          <a:ln w="38100"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100" dirty="0"/>
              <a:t>nombre agent + grade</a:t>
            </a:r>
          </a:p>
        </p:txBody>
      </p:sp>
      <p:cxnSp>
        <p:nvCxnSpPr>
          <p:cNvPr id="38" name="Connecteur droit 37">
            <a:extLst>
              <a:ext uri="{FF2B5EF4-FFF2-40B4-BE49-F238E27FC236}">
                <a16:creationId xmlns:a16="http://schemas.microsoft.com/office/drawing/2014/main" id="{4D2B443A-91C9-4FF7-CF1A-AB0B744DB8DF}"/>
              </a:ext>
            </a:extLst>
          </p:cNvPr>
          <p:cNvCxnSpPr>
            <a:cxnSpLocks/>
            <a:stCxn id="82" idx="2"/>
            <a:endCxn id="25" idx="0"/>
          </p:cNvCxnSpPr>
          <p:nvPr/>
        </p:nvCxnSpPr>
        <p:spPr>
          <a:xfrm flipH="1">
            <a:off x="2157763" y="3798330"/>
            <a:ext cx="22129" cy="595329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904AD447-8F48-8ED4-CCBC-D3655F3BE730}"/>
              </a:ext>
            </a:extLst>
          </p:cNvPr>
          <p:cNvCxnSpPr>
            <a:cxnSpLocks/>
          </p:cNvCxnSpPr>
          <p:nvPr/>
        </p:nvCxnSpPr>
        <p:spPr>
          <a:xfrm flipV="1">
            <a:off x="3639173" y="759386"/>
            <a:ext cx="0" cy="2543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82B0BB57-CED0-12C7-F796-26EA6264D2B5}"/>
              </a:ext>
            </a:extLst>
          </p:cNvPr>
          <p:cNvSpPr/>
          <p:nvPr/>
        </p:nvSpPr>
        <p:spPr>
          <a:xfrm>
            <a:off x="9162137" y="1278785"/>
            <a:ext cx="1995054" cy="302505"/>
          </a:xfrm>
          <a:prstGeom prst="rect">
            <a:avLst/>
          </a:prstGeom>
          <a:solidFill>
            <a:srgbClr val="FDD5CD"/>
          </a:solidFill>
          <a:ln w="38100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/>
              <a:t>Police municipale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FA57A0B-018E-5B20-544B-A3BBAA79C47E}"/>
              </a:ext>
            </a:extLst>
          </p:cNvPr>
          <p:cNvSpPr/>
          <p:nvPr/>
        </p:nvSpPr>
        <p:spPr>
          <a:xfrm>
            <a:off x="9162137" y="1587359"/>
            <a:ext cx="1998518" cy="248826"/>
          </a:xfrm>
          <a:prstGeom prst="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/>
              <a:t>nombre agent + grade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11FC633E-CB22-9525-DD0F-590CC3263DC4}"/>
              </a:ext>
            </a:extLst>
          </p:cNvPr>
          <p:cNvSpPr/>
          <p:nvPr/>
        </p:nvSpPr>
        <p:spPr>
          <a:xfrm>
            <a:off x="3559124" y="1646649"/>
            <a:ext cx="1995054" cy="30250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/>
              <a:t>Secrétariat (élus)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C876CAE-5C14-9A6E-5D4B-BA1C30297E91}"/>
              </a:ext>
            </a:extLst>
          </p:cNvPr>
          <p:cNvSpPr/>
          <p:nvPr/>
        </p:nvSpPr>
        <p:spPr>
          <a:xfrm>
            <a:off x="3559124" y="1950562"/>
            <a:ext cx="1995054" cy="248826"/>
          </a:xfrm>
          <a:prstGeom prst="rect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/>
              <a:t>1 agent + grade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4A997AB1-9ECF-68E5-8982-67EF52264EAE}"/>
              </a:ext>
            </a:extLst>
          </p:cNvPr>
          <p:cNvSpPr/>
          <p:nvPr/>
        </p:nvSpPr>
        <p:spPr>
          <a:xfrm>
            <a:off x="3032834" y="2721316"/>
            <a:ext cx="1451860" cy="4118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/>
              <a:t>Service supports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F45F139E-4E44-535B-9225-67A322FF4DA2}"/>
              </a:ext>
            </a:extLst>
          </p:cNvPr>
          <p:cNvSpPr/>
          <p:nvPr/>
        </p:nvSpPr>
        <p:spPr>
          <a:xfrm>
            <a:off x="4644140" y="2702553"/>
            <a:ext cx="1451860" cy="4118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/>
              <a:t>Services techniques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0309F594-AE58-92D0-DDFF-98E0DA31F766}"/>
              </a:ext>
            </a:extLst>
          </p:cNvPr>
          <p:cNvSpPr/>
          <p:nvPr/>
        </p:nvSpPr>
        <p:spPr>
          <a:xfrm>
            <a:off x="9724169" y="2702553"/>
            <a:ext cx="1451860" cy="4118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/>
              <a:t>Service culture et tourisme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F7665A19-31FE-82A3-1103-E88C97F34CFE}"/>
              </a:ext>
            </a:extLst>
          </p:cNvPr>
          <p:cNvSpPr/>
          <p:nvPr/>
        </p:nvSpPr>
        <p:spPr>
          <a:xfrm>
            <a:off x="8016059" y="2702553"/>
            <a:ext cx="1451860" cy="4118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/>
              <a:t>Affaires scolaires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598806C8-77E7-00D9-3631-E3042D0FDC8E}"/>
              </a:ext>
            </a:extLst>
          </p:cNvPr>
          <p:cNvSpPr/>
          <p:nvPr/>
        </p:nvSpPr>
        <p:spPr>
          <a:xfrm>
            <a:off x="6233650" y="2705354"/>
            <a:ext cx="1451860" cy="4118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/>
              <a:t>Service à la population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246E0BBA-CE95-484D-354A-9C1646AEB52A}"/>
              </a:ext>
            </a:extLst>
          </p:cNvPr>
          <p:cNvSpPr/>
          <p:nvPr/>
        </p:nvSpPr>
        <p:spPr>
          <a:xfrm>
            <a:off x="3008379" y="3315047"/>
            <a:ext cx="1451860" cy="2488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/>
              <a:t>Responsable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199B12CA-662A-603A-6EB3-0C524CC51C5B}"/>
              </a:ext>
            </a:extLst>
          </p:cNvPr>
          <p:cNvSpPr/>
          <p:nvPr/>
        </p:nvSpPr>
        <p:spPr>
          <a:xfrm>
            <a:off x="3008790" y="3567800"/>
            <a:ext cx="1450560" cy="248826"/>
          </a:xfrm>
          <a:prstGeom prst="rect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/>
              <a:t>1 agent + grade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7BE097DE-4EE5-E4D4-6003-168F7819418B}"/>
              </a:ext>
            </a:extLst>
          </p:cNvPr>
          <p:cNvSpPr/>
          <p:nvPr/>
        </p:nvSpPr>
        <p:spPr>
          <a:xfrm>
            <a:off x="4618796" y="3317059"/>
            <a:ext cx="1451860" cy="2488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/>
              <a:t>Responsable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080A4C57-7B57-7E22-9C5E-B0BFED49058A}"/>
              </a:ext>
            </a:extLst>
          </p:cNvPr>
          <p:cNvSpPr/>
          <p:nvPr/>
        </p:nvSpPr>
        <p:spPr>
          <a:xfrm>
            <a:off x="7990715" y="3306239"/>
            <a:ext cx="1451860" cy="2488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/>
              <a:t>Responsable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6AF299C5-1E1D-6CC1-3F6A-58BDF105B736}"/>
              </a:ext>
            </a:extLst>
          </p:cNvPr>
          <p:cNvSpPr/>
          <p:nvPr/>
        </p:nvSpPr>
        <p:spPr>
          <a:xfrm>
            <a:off x="4615974" y="3549504"/>
            <a:ext cx="1450560" cy="248826"/>
          </a:xfrm>
          <a:prstGeom prst="rect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/>
              <a:t>1 agent + grade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91DAE395-D447-2833-F662-7C0D43F6FFCE}"/>
              </a:ext>
            </a:extLst>
          </p:cNvPr>
          <p:cNvSpPr/>
          <p:nvPr/>
        </p:nvSpPr>
        <p:spPr>
          <a:xfrm>
            <a:off x="7989825" y="3553052"/>
            <a:ext cx="1463159" cy="248826"/>
          </a:xfrm>
          <a:prstGeom prst="rect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/>
              <a:t>1 agent + grade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C8C0DED9-3CD7-C134-9E6A-93359470302C}"/>
              </a:ext>
            </a:extLst>
          </p:cNvPr>
          <p:cNvSpPr/>
          <p:nvPr/>
        </p:nvSpPr>
        <p:spPr>
          <a:xfrm>
            <a:off x="1454529" y="3300678"/>
            <a:ext cx="1451860" cy="2488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/>
              <a:t>Responsable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2EB1610A-6739-1848-303B-30E1561CF3CC}"/>
              </a:ext>
            </a:extLst>
          </p:cNvPr>
          <p:cNvSpPr/>
          <p:nvPr/>
        </p:nvSpPr>
        <p:spPr>
          <a:xfrm>
            <a:off x="1450573" y="3549504"/>
            <a:ext cx="1458637" cy="248826"/>
          </a:xfrm>
          <a:prstGeom prst="rect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/>
              <a:t>1 agent + grade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F27F7A2E-3759-B629-117D-197E17A7F248}"/>
              </a:ext>
            </a:extLst>
          </p:cNvPr>
          <p:cNvSpPr/>
          <p:nvPr/>
        </p:nvSpPr>
        <p:spPr>
          <a:xfrm>
            <a:off x="6218716" y="4388132"/>
            <a:ext cx="1489340" cy="161034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100" dirty="0"/>
              <a:t>Accueil</a:t>
            </a:r>
          </a:p>
          <a:p>
            <a:r>
              <a:rPr lang="fr-FR" sz="1100" dirty="0"/>
              <a:t>Etat civil</a:t>
            </a:r>
          </a:p>
          <a:p>
            <a:r>
              <a:rPr lang="fr-FR" sz="1100" dirty="0"/>
              <a:t>CNI/passeport</a:t>
            </a:r>
          </a:p>
          <a:p>
            <a:r>
              <a:rPr lang="fr-FR" sz="1100" dirty="0"/>
              <a:t>Urbanisme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D0AD470B-C329-4867-2465-07744591A52C}"/>
              </a:ext>
            </a:extLst>
          </p:cNvPr>
          <p:cNvSpPr/>
          <p:nvPr/>
        </p:nvSpPr>
        <p:spPr>
          <a:xfrm>
            <a:off x="3008223" y="4410747"/>
            <a:ext cx="1489340" cy="161034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100" dirty="0"/>
              <a:t>Communication</a:t>
            </a:r>
          </a:p>
          <a:p>
            <a:r>
              <a:rPr lang="fr-FR" sz="1100" dirty="0"/>
              <a:t>Finances</a:t>
            </a:r>
          </a:p>
          <a:p>
            <a:r>
              <a:rPr lang="fr-FR" sz="1100" dirty="0"/>
              <a:t>Marchés publics</a:t>
            </a:r>
          </a:p>
          <a:p>
            <a:r>
              <a:rPr lang="fr-FR" sz="1100" dirty="0"/>
              <a:t>RH</a:t>
            </a:r>
          </a:p>
          <a:p>
            <a:r>
              <a:rPr lang="fr-FR" sz="1100" dirty="0"/>
              <a:t>Courrier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23677A1A-C98B-AFC5-05DC-DC097D702C15}"/>
              </a:ext>
            </a:extLst>
          </p:cNvPr>
          <p:cNvSpPr/>
          <p:nvPr/>
        </p:nvSpPr>
        <p:spPr>
          <a:xfrm>
            <a:off x="4613787" y="4410747"/>
            <a:ext cx="1489340" cy="161034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100" dirty="0"/>
              <a:t>Espaces verts</a:t>
            </a:r>
          </a:p>
          <a:p>
            <a:r>
              <a:rPr lang="fr-FR" sz="1100" dirty="0"/>
              <a:t>Entretien voirie</a:t>
            </a:r>
          </a:p>
          <a:p>
            <a:r>
              <a:rPr lang="fr-FR" sz="1100" dirty="0"/>
              <a:t>Bâtiments</a:t>
            </a:r>
          </a:p>
          <a:p>
            <a:r>
              <a:rPr lang="fr-FR" sz="1100" dirty="0"/>
              <a:t>Cimetière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08D5798F-07AD-3613-74ED-B85C5F5B4BC8}"/>
              </a:ext>
            </a:extLst>
          </p:cNvPr>
          <p:cNvSpPr/>
          <p:nvPr/>
        </p:nvSpPr>
        <p:spPr>
          <a:xfrm>
            <a:off x="9709235" y="4368215"/>
            <a:ext cx="1489340" cy="161034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100" dirty="0"/>
              <a:t>Bibliothèque</a:t>
            </a:r>
          </a:p>
          <a:p>
            <a:r>
              <a:rPr lang="fr-FR" sz="1100" dirty="0"/>
              <a:t>Camping</a:t>
            </a:r>
          </a:p>
          <a:p>
            <a:r>
              <a:rPr lang="fr-FR" sz="1100" dirty="0"/>
              <a:t>Sport</a:t>
            </a:r>
          </a:p>
          <a:p>
            <a:r>
              <a:rPr lang="fr-FR" sz="1100" dirty="0"/>
              <a:t>Manifestations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6C47A829-6990-71D0-F0A0-C23BA6733E33}"/>
              </a:ext>
            </a:extLst>
          </p:cNvPr>
          <p:cNvSpPr/>
          <p:nvPr/>
        </p:nvSpPr>
        <p:spPr>
          <a:xfrm>
            <a:off x="7967730" y="4388132"/>
            <a:ext cx="1489340" cy="4118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100" dirty="0"/>
              <a:t>ATSEM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1F1DDC95-80DC-DB2E-39FB-13993A890003}"/>
              </a:ext>
            </a:extLst>
          </p:cNvPr>
          <p:cNvSpPr/>
          <p:nvPr/>
        </p:nvSpPr>
        <p:spPr>
          <a:xfrm>
            <a:off x="7967730" y="5581564"/>
            <a:ext cx="1489340" cy="38645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100" dirty="0"/>
              <a:t>Cantine</a:t>
            </a:r>
          </a:p>
          <a:p>
            <a:r>
              <a:rPr lang="fr-FR" sz="1100" dirty="0"/>
              <a:t>Entretien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54C4A427-E044-3DF5-0989-22B7D5BC27AF}"/>
              </a:ext>
            </a:extLst>
          </p:cNvPr>
          <p:cNvSpPr/>
          <p:nvPr/>
        </p:nvSpPr>
        <p:spPr>
          <a:xfrm>
            <a:off x="3008223" y="5992045"/>
            <a:ext cx="1489340" cy="402727"/>
          </a:xfrm>
          <a:prstGeom prst="rect">
            <a:avLst/>
          </a:prstGeom>
          <a:ln w="38100"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100" dirty="0"/>
              <a:t>nombre agent + grade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33DE09F9-07C4-81B3-6F50-0A67EF58DF4B}"/>
              </a:ext>
            </a:extLst>
          </p:cNvPr>
          <p:cNvSpPr/>
          <p:nvPr/>
        </p:nvSpPr>
        <p:spPr>
          <a:xfrm>
            <a:off x="4613152" y="5992044"/>
            <a:ext cx="1489341" cy="402727"/>
          </a:xfrm>
          <a:prstGeom prst="rect">
            <a:avLst/>
          </a:prstGeom>
          <a:ln w="38100"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100" dirty="0"/>
              <a:t>nombre agent + grade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76BDAA9E-5CFE-D174-F734-CFC7AD139244}"/>
              </a:ext>
            </a:extLst>
          </p:cNvPr>
          <p:cNvSpPr/>
          <p:nvPr/>
        </p:nvSpPr>
        <p:spPr>
          <a:xfrm>
            <a:off x="6218716" y="5998481"/>
            <a:ext cx="1489340" cy="402727"/>
          </a:xfrm>
          <a:prstGeom prst="rect">
            <a:avLst/>
          </a:prstGeom>
          <a:ln w="38100"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100" dirty="0"/>
              <a:t>nombre agent + grade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C04C9F1E-DEF1-988F-71A0-0B70E13DE66A}"/>
              </a:ext>
            </a:extLst>
          </p:cNvPr>
          <p:cNvSpPr/>
          <p:nvPr/>
        </p:nvSpPr>
        <p:spPr>
          <a:xfrm>
            <a:off x="7967730" y="4760538"/>
            <a:ext cx="1489340" cy="402727"/>
          </a:xfrm>
          <a:prstGeom prst="rect">
            <a:avLst/>
          </a:prstGeom>
          <a:ln w="38100"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100" dirty="0"/>
              <a:t>nombre agent + grade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23E0AEB5-774E-756B-ADAC-38881CD83E48}"/>
              </a:ext>
            </a:extLst>
          </p:cNvPr>
          <p:cNvSpPr/>
          <p:nvPr/>
        </p:nvSpPr>
        <p:spPr>
          <a:xfrm>
            <a:off x="7967730" y="5978564"/>
            <a:ext cx="1489340" cy="402727"/>
          </a:xfrm>
          <a:prstGeom prst="rect">
            <a:avLst/>
          </a:prstGeom>
          <a:ln w="38100"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100" dirty="0"/>
              <a:t>nombre agent + grade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12183BC0-A42F-5E9D-8231-48F35628A4C7}"/>
              </a:ext>
            </a:extLst>
          </p:cNvPr>
          <p:cNvSpPr/>
          <p:nvPr/>
        </p:nvSpPr>
        <p:spPr>
          <a:xfrm>
            <a:off x="9706264" y="5978563"/>
            <a:ext cx="1489340" cy="402727"/>
          </a:xfrm>
          <a:prstGeom prst="rect">
            <a:avLst/>
          </a:prstGeom>
          <a:ln w="38100"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100" dirty="0"/>
              <a:t>nombre agent + grade</a:t>
            </a:r>
          </a:p>
        </p:txBody>
      </p:sp>
      <p:cxnSp>
        <p:nvCxnSpPr>
          <p:cNvPr id="108" name="Connecteur droit 107">
            <a:extLst>
              <a:ext uri="{FF2B5EF4-FFF2-40B4-BE49-F238E27FC236}">
                <a16:creationId xmlns:a16="http://schemas.microsoft.com/office/drawing/2014/main" id="{C394A9E6-5744-BE1E-F2C5-206D8CD3057B}"/>
              </a:ext>
            </a:extLst>
          </p:cNvPr>
          <p:cNvCxnSpPr>
            <a:cxnSpLocks/>
            <a:stCxn id="72" idx="2"/>
          </p:cNvCxnSpPr>
          <p:nvPr/>
        </p:nvCxnSpPr>
        <p:spPr>
          <a:xfrm>
            <a:off x="3734070" y="3816626"/>
            <a:ext cx="0" cy="605833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9" name="Connecteur droit 108">
            <a:extLst>
              <a:ext uri="{FF2B5EF4-FFF2-40B4-BE49-F238E27FC236}">
                <a16:creationId xmlns:a16="http://schemas.microsoft.com/office/drawing/2014/main" id="{159D60BA-B359-476D-6030-B3960B674C49}"/>
              </a:ext>
            </a:extLst>
          </p:cNvPr>
          <p:cNvCxnSpPr>
            <a:cxnSpLocks/>
            <a:stCxn id="79" idx="2"/>
          </p:cNvCxnSpPr>
          <p:nvPr/>
        </p:nvCxnSpPr>
        <p:spPr>
          <a:xfrm>
            <a:off x="5341254" y="3798330"/>
            <a:ext cx="0" cy="61881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0" name="Connecteur droit 109">
            <a:extLst>
              <a:ext uri="{FF2B5EF4-FFF2-40B4-BE49-F238E27FC236}">
                <a16:creationId xmlns:a16="http://schemas.microsoft.com/office/drawing/2014/main" id="{B643CD83-A332-9953-96EC-6542B4EA7827}"/>
              </a:ext>
            </a:extLst>
          </p:cNvPr>
          <p:cNvCxnSpPr>
            <a:cxnSpLocks/>
          </p:cNvCxnSpPr>
          <p:nvPr/>
        </p:nvCxnSpPr>
        <p:spPr>
          <a:xfrm flipH="1">
            <a:off x="8735077" y="3795387"/>
            <a:ext cx="9005" cy="58625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2" name="Connecteur droit 111">
            <a:extLst>
              <a:ext uri="{FF2B5EF4-FFF2-40B4-BE49-F238E27FC236}">
                <a16:creationId xmlns:a16="http://schemas.microsoft.com/office/drawing/2014/main" id="{3CA418ED-C55C-D63E-6FBF-E6C247F2A6C3}"/>
              </a:ext>
            </a:extLst>
          </p:cNvPr>
          <p:cNvCxnSpPr>
            <a:cxnSpLocks/>
            <a:stCxn id="67" idx="2"/>
          </p:cNvCxnSpPr>
          <p:nvPr/>
        </p:nvCxnSpPr>
        <p:spPr>
          <a:xfrm flipH="1">
            <a:off x="6952560" y="3117178"/>
            <a:ext cx="7020" cy="1285982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7" name="Connecteur droit 116">
            <a:extLst>
              <a:ext uri="{FF2B5EF4-FFF2-40B4-BE49-F238E27FC236}">
                <a16:creationId xmlns:a16="http://schemas.microsoft.com/office/drawing/2014/main" id="{FD0835ED-0673-DD8E-B104-79999877A71C}"/>
              </a:ext>
            </a:extLst>
          </p:cNvPr>
          <p:cNvCxnSpPr>
            <a:cxnSpLocks/>
          </p:cNvCxnSpPr>
          <p:nvPr/>
        </p:nvCxnSpPr>
        <p:spPr>
          <a:xfrm>
            <a:off x="8749693" y="2420877"/>
            <a:ext cx="8530" cy="283643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8" name="Connecteur droit 117">
            <a:extLst>
              <a:ext uri="{FF2B5EF4-FFF2-40B4-BE49-F238E27FC236}">
                <a16:creationId xmlns:a16="http://schemas.microsoft.com/office/drawing/2014/main" id="{3057E7F2-E23B-6F3D-E53A-26392A7DED91}"/>
              </a:ext>
            </a:extLst>
          </p:cNvPr>
          <p:cNvCxnSpPr>
            <a:cxnSpLocks/>
            <a:stCxn id="34" idx="2"/>
            <a:endCxn id="67" idx="0"/>
          </p:cNvCxnSpPr>
          <p:nvPr/>
        </p:nvCxnSpPr>
        <p:spPr>
          <a:xfrm>
            <a:off x="6899419" y="2174224"/>
            <a:ext cx="60161" cy="53113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9" name="Connecteur droit 118">
            <a:extLst>
              <a:ext uri="{FF2B5EF4-FFF2-40B4-BE49-F238E27FC236}">
                <a16:creationId xmlns:a16="http://schemas.microsoft.com/office/drawing/2014/main" id="{D7D723E2-84D4-CE02-25A7-A7AC9E7BB297}"/>
              </a:ext>
            </a:extLst>
          </p:cNvPr>
          <p:cNvCxnSpPr>
            <a:cxnSpLocks/>
          </p:cNvCxnSpPr>
          <p:nvPr/>
        </p:nvCxnSpPr>
        <p:spPr>
          <a:xfrm>
            <a:off x="5341885" y="2446915"/>
            <a:ext cx="0" cy="28167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0" name="Connecteur droit 119">
            <a:extLst>
              <a:ext uri="{FF2B5EF4-FFF2-40B4-BE49-F238E27FC236}">
                <a16:creationId xmlns:a16="http://schemas.microsoft.com/office/drawing/2014/main" id="{02687278-469B-BCC6-DAF4-896B4184E9DF}"/>
              </a:ext>
            </a:extLst>
          </p:cNvPr>
          <p:cNvCxnSpPr>
            <a:cxnSpLocks/>
            <a:endCxn id="61" idx="0"/>
          </p:cNvCxnSpPr>
          <p:nvPr/>
        </p:nvCxnSpPr>
        <p:spPr>
          <a:xfrm>
            <a:off x="3752893" y="2446915"/>
            <a:ext cx="5871" cy="274401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2" name="Connecteur droit 121">
            <a:extLst>
              <a:ext uri="{FF2B5EF4-FFF2-40B4-BE49-F238E27FC236}">
                <a16:creationId xmlns:a16="http://schemas.microsoft.com/office/drawing/2014/main" id="{3D29D2C0-92D8-F428-C0C9-A677B2792784}"/>
              </a:ext>
            </a:extLst>
          </p:cNvPr>
          <p:cNvCxnSpPr>
            <a:cxnSpLocks/>
          </p:cNvCxnSpPr>
          <p:nvPr/>
        </p:nvCxnSpPr>
        <p:spPr>
          <a:xfrm>
            <a:off x="2195360" y="1641301"/>
            <a:ext cx="10210" cy="108283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5" name="Connecteur droit 124">
            <a:extLst>
              <a:ext uri="{FF2B5EF4-FFF2-40B4-BE49-F238E27FC236}">
                <a16:creationId xmlns:a16="http://schemas.microsoft.com/office/drawing/2014/main" id="{5DAA5D06-884C-9315-61E7-42DB4A000C77}"/>
              </a:ext>
            </a:extLst>
          </p:cNvPr>
          <p:cNvCxnSpPr>
            <a:cxnSpLocks/>
            <a:stCxn id="2" idx="2"/>
            <a:endCxn id="81" idx="0"/>
          </p:cNvCxnSpPr>
          <p:nvPr/>
        </p:nvCxnSpPr>
        <p:spPr>
          <a:xfrm flipH="1">
            <a:off x="2180459" y="3127980"/>
            <a:ext cx="10978" cy="17269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8" name="Connecteur droit 127">
            <a:extLst>
              <a:ext uri="{FF2B5EF4-FFF2-40B4-BE49-F238E27FC236}">
                <a16:creationId xmlns:a16="http://schemas.microsoft.com/office/drawing/2014/main" id="{2D6FC3D2-8063-45C0-1F4B-EBEB168E36EB}"/>
              </a:ext>
            </a:extLst>
          </p:cNvPr>
          <p:cNvCxnSpPr>
            <a:cxnSpLocks/>
            <a:stCxn id="61" idx="2"/>
            <a:endCxn id="71" idx="0"/>
          </p:cNvCxnSpPr>
          <p:nvPr/>
        </p:nvCxnSpPr>
        <p:spPr>
          <a:xfrm flipH="1">
            <a:off x="3734309" y="3133140"/>
            <a:ext cx="24455" cy="181907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0" name="Connecteur droit 129">
            <a:extLst>
              <a:ext uri="{FF2B5EF4-FFF2-40B4-BE49-F238E27FC236}">
                <a16:creationId xmlns:a16="http://schemas.microsoft.com/office/drawing/2014/main" id="{4E9E4619-DB07-79CC-10A3-6591708841FC}"/>
              </a:ext>
            </a:extLst>
          </p:cNvPr>
          <p:cNvCxnSpPr>
            <a:cxnSpLocks/>
            <a:stCxn id="62" idx="2"/>
          </p:cNvCxnSpPr>
          <p:nvPr/>
        </p:nvCxnSpPr>
        <p:spPr>
          <a:xfrm>
            <a:off x="5370070" y="3114377"/>
            <a:ext cx="2112" cy="198353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1" name="Connecteur droit 130">
            <a:extLst>
              <a:ext uri="{FF2B5EF4-FFF2-40B4-BE49-F238E27FC236}">
                <a16:creationId xmlns:a16="http://schemas.microsoft.com/office/drawing/2014/main" id="{339E8B89-8DB1-88FF-6D8E-324A9B901B27}"/>
              </a:ext>
            </a:extLst>
          </p:cNvPr>
          <p:cNvCxnSpPr>
            <a:cxnSpLocks/>
            <a:stCxn id="64" idx="2"/>
          </p:cNvCxnSpPr>
          <p:nvPr/>
        </p:nvCxnSpPr>
        <p:spPr>
          <a:xfrm>
            <a:off x="8741989" y="3114377"/>
            <a:ext cx="7704" cy="198353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1" name="Connecteur droit 140">
            <a:extLst>
              <a:ext uri="{FF2B5EF4-FFF2-40B4-BE49-F238E27FC236}">
                <a16:creationId xmlns:a16="http://schemas.microsoft.com/office/drawing/2014/main" id="{82588EE1-C267-CF7C-39F9-054AC8EECA04}"/>
              </a:ext>
            </a:extLst>
          </p:cNvPr>
          <p:cNvCxnSpPr>
            <a:cxnSpLocks/>
          </p:cNvCxnSpPr>
          <p:nvPr/>
        </p:nvCxnSpPr>
        <p:spPr>
          <a:xfrm flipV="1">
            <a:off x="5554178" y="1911645"/>
            <a:ext cx="378513" cy="49089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8" name="Connecteur droit 167">
            <a:extLst>
              <a:ext uri="{FF2B5EF4-FFF2-40B4-BE49-F238E27FC236}">
                <a16:creationId xmlns:a16="http://schemas.microsoft.com/office/drawing/2014/main" id="{C9B93BB3-DAC9-CB69-7AB5-ACBF0FADC16A}"/>
              </a:ext>
            </a:extLst>
          </p:cNvPr>
          <p:cNvCxnSpPr>
            <a:cxnSpLocks/>
            <a:endCxn id="96" idx="0"/>
          </p:cNvCxnSpPr>
          <p:nvPr/>
        </p:nvCxnSpPr>
        <p:spPr>
          <a:xfrm>
            <a:off x="8707159" y="5172362"/>
            <a:ext cx="5241" cy="40920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3" name="Image 2" descr="Une image contenant texte, Police, logo, affiche&#10;&#10;Description générée automatiquement">
            <a:extLst>
              <a:ext uri="{FF2B5EF4-FFF2-40B4-BE49-F238E27FC236}">
                <a16:creationId xmlns:a16="http://schemas.microsoft.com/office/drawing/2014/main" id="{4BDF220E-BA02-55D7-1F99-7110AAD4D3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8279" y="148562"/>
            <a:ext cx="820876" cy="860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84103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132</Words>
  <Application>Microsoft Office PowerPoint</Application>
  <PresentationFormat>Grand écran</PresentationFormat>
  <Paragraphs>58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Julien SAGELOLY</dc:creator>
  <cp:lastModifiedBy>Julien SAGELOLY</cp:lastModifiedBy>
  <cp:revision>5</cp:revision>
  <dcterms:created xsi:type="dcterms:W3CDTF">2023-07-28T14:28:49Z</dcterms:created>
  <dcterms:modified xsi:type="dcterms:W3CDTF">2023-07-28T14:35:51Z</dcterms:modified>
</cp:coreProperties>
</file>