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EF16D-595C-1CA1-E30A-0A38AC8BF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9D2B05-E32E-06D3-01EF-17B03FC5A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37C3B-3E19-C2CC-4494-9ABDA928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2380E7-4DB5-8CD5-530E-44F5F94A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0E874-CF79-FB60-9FB4-47989237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11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AC553-F691-68A0-A25E-804731F1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34A903-2E0C-C21E-08C3-3CB2A2B3D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0729A-B7C7-5586-BB15-8C4B556F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94167-6A1E-ED0E-CB19-4A53856C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48B8F-C164-1C99-CCF1-485D8A0F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9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D52ECE-8C75-FDBC-C73D-2F6FF3FCF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6E5CA6-D5CC-ADAD-F8A6-1283A9FB5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232262-5062-75D2-3CED-2AC921D9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7EB13C-88FB-2AEA-252B-CC08E3C5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08BC7-5603-7102-31B9-DBA68E71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5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E0236-9A93-A785-870D-3A60B5BC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53E98-E590-3379-3E88-5D7447EF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E601A7-519B-3EA1-48FB-BCB256F9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DB7919-F67F-C8EE-4261-62CB7E08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19EB6-C3A1-1F8C-17B4-B43FF23F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182D1-885C-E277-C9AB-71562057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E780D9-7241-1346-7E6C-C6D42EC1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0B116-B161-DBE0-1950-C37F0090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ECCAF-3E9E-FDF7-5A67-83ABBC73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CF4D7-269C-F6EE-2932-9D3172C4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2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0CCFA-0681-FA04-1B98-9B37D234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37A5A3-0EFA-9CA6-8D2A-DB1E5B53A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E3A322-E15D-1BBB-9CE8-488D16642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9CCE3F-07F1-E9F8-960E-6A2993C0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5318BC-39B6-57C4-D5E8-BA47F8CD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119C20-DDC9-C7B3-F108-45CAA91F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CD32D-E974-538B-6DE6-BD9AF8C9B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1AE996-7435-B00F-909D-0E74C241E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32677-F3BC-63FF-F400-820814C7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EAE1F2-5479-4DAF-A3D4-653B2679F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935E64-B40D-0B31-850A-CB4288201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9461D6-9E1A-D942-35CD-1B11716F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F4C21D-5AC6-C037-BBF3-36CA48C5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C3B0E1-B34E-017F-058C-2B46421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69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72DB4-20B8-9140-9DDF-B677B84D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30A74E-34DA-33D3-1734-0E22511C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BC54D2-F7F3-4AFD-722E-8979FB9F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813440-AD8A-7829-2DB6-BCE59CF1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2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70E68F-BDAA-2710-4691-41F6DABF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590223-0DC1-9D15-552D-D5C24541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3118C3-1B46-3404-70F0-2AA669F6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62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DD41D-FAC4-AE1D-37C8-347F21E4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B13167-6AD3-8162-4C3E-53C8A4C2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8EB2FA-2C84-A362-DD00-D658E2626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0E79F-14E3-0279-B3AD-E5FB28E7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E8DC9-44F5-56C7-D352-23C7CBCF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2D3424-9BBE-6C5B-F762-221351B7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2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38F39-E9A7-7B7B-A7A5-C3CB190A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66AE4A-B96A-3C90-4767-97D8FB6EF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96B0AC-C92D-593C-BD72-D863D8D5E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84C8D8-719D-5F78-E489-C2812BF7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101566-8FB5-1EC1-D35D-D7DA6915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9CFE92-12DB-27A3-2BB1-0193C756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3A9264-AB38-7AF1-7374-FEF8AB82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DB8408-B66C-82E4-8B5C-97C072839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A50B73-08E7-9773-5DEF-B65870F55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68934-739B-035F-5E87-5AE9FBAFC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064B8-8F85-3603-2AC2-CC0DD995B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5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9C5B2D-77D2-D8BE-187E-98020BE66324}"/>
              </a:ext>
            </a:extLst>
          </p:cNvPr>
          <p:cNvSpPr/>
          <p:nvPr/>
        </p:nvSpPr>
        <p:spPr>
          <a:xfrm>
            <a:off x="6346127" y="180432"/>
            <a:ext cx="1995054" cy="3050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Maire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DBC257-D3AF-1B44-6EEC-921506DDBC99}"/>
              </a:ext>
            </a:extLst>
          </p:cNvPr>
          <p:cNvSpPr/>
          <p:nvPr/>
        </p:nvSpPr>
        <p:spPr>
          <a:xfrm>
            <a:off x="946867" y="1036025"/>
            <a:ext cx="1719521" cy="3585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Conseil d’administration CCAS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90A393B-1882-CD47-F841-DE432A51DC51}"/>
              </a:ext>
            </a:extLst>
          </p:cNvPr>
          <p:cNvCxnSpPr>
            <a:cxnSpLocks/>
          </p:cNvCxnSpPr>
          <p:nvPr/>
        </p:nvCxnSpPr>
        <p:spPr>
          <a:xfrm flipH="1">
            <a:off x="7266490" y="485576"/>
            <a:ext cx="1" cy="101722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367144B7-2CD0-B312-F14B-77349EC42E10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8341181" y="332973"/>
            <a:ext cx="181848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EC1B5F3-87C8-2C8A-0AAD-83F52A2EDFAC}"/>
              </a:ext>
            </a:extLst>
          </p:cNvPr>
          <p:cNvCxnSpPr>
            <a:cxnSpLocks/>
          </p:cNvCxnSpPr>
          <p:nvPr/>
        </p:nvCxnSpPr>
        <p:spPr>
          <a:xfrm>
            <a:off x="1806627" y="759386"/>
            <a:ext cx="54598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93FE9FE-DB4D-9E80-56D3-CF9D505B5D13}"/>
              </a:ext>
            </a:extLst>
          </p:cNvPr>
          <p:cNvCxnSpPr>
            <a:cxnSpLocks/>
          </p:cNvCxnSpPr>
          <p:nvPr/>
        </p:nvCxnSpPr>
        <p:spPr>
          <a:xfrm flipV="1">
            <a:off x="1814955" y="759386"/>
            <a:ext cx="0" cy="2766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9FC4EC8-1D4D-E468-A717-5A921168A934}"/>
              </a:ext>
            </a:extLst>
          </p:cNvPr>
          <p:cNvCxnSpPr>
            <a:cxnSpLocks/>
          </p:cNvCxnSpPr>
          <p:nvPr/>
        </p:nvCxnSpPr>
        <p:spPr>
          <a:xfrm flipV="1">
            <a:off x="5217835" y="747754"/>
            <a:ext cx="0" cy="2728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3D67F539-3DAC-EE62-325E-4BF103122700}"/>
              </a:ext>
            </a:extLst>
          </p:cNvPr>
          <p:cNvCxnSpPr>
            <a:cxnSpLocks/>
          </p:cNvCxnSpPr>
          <p:nvPr/>
        </p:nvCxnSpPr>
        <p:spPr>
          <a:xfrm flipV="1">
            <a:off x="10159664" y="332973"/>
            <a:ext cx="0" cy="9458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F766AE87-792E-C57D-529D-59EA89E75CA1}"/>
              </a:ext>
            </a:extLst>
          </p:cNvPr>
          <p:cNvSpPr/>
          <p:nvPr/>
        </p:nvSpPr>
        <p:spPr>
          <a:xfrm>
            <a:off x="387483" y="230738"/>
            <a:ext cx="410974" cy="1160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Elus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0466262-C205-21F4-10EC-856CF5336D94}"/>
              </a:ext>
            </a:extLst>
          </p:cNvPr>
          <p:cNvSpPr/>
          <p:nvPr/>
        </p:nvSpPr>
        <p:spPr>
          <a:xfrm>
            <a:off x="378504" y="1490362"/>
            <a:ext cx="410974" cy="28778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Encadrement intermédiaire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6E30B8C-4871-33AC-8E6A-44D0C32D0D8B}"/>
              </a:ext>
            </a:extLst>
          </p:cNvPr>
          <p:cNvSpPr/>
          <p:nvPr/>
        </p:nvSpPr>
        <p:spPr>
          <a:xfrm>
            <a:off x="378504" y="4417145"/>
            <a:ext cx="410974" cy="20189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Agent opérationnel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04AD447-8F48-8ED4-CCBC-D3655F3BE730}"/>
              </a:ext>
            </a:extLst>
          </p:cNvPr>
          <p:cNvCxnSpPr>
            <a:cxnSpLocks/>
          </p:cNvCxnSpPr>
          <p:nvPr/>
        </p:nvCxnSpPr>
        <p:spPr>
          <a:xfrm flipV="1">
            <a:off x="3639173" y="759386"/>
            <a:ext cx="0" cy="2543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A636BDE-3628-6F82-31A7-1744C8AC44A3}"/>
              </a:ext>
            </a:extLst>
          </p:cNvPr>
          <p:cNvSpPr/>
          <p:nvPr/>
        </p:nvSpPr>
        <p:spPr>
          <a:xfrm>
            <a:off x="2985835" y="1025717"/>
            <a:ext cx="1405348" cy="3585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Adjoint commission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E4CFD9-883D-347A-6351-0F784B681DF9}"/>
              </a:ext>
            </a:extLst>
          </p:cNvPr>
          <p:cNvSpPr/>
          <p:nvPr/>
        </p:nvSpPr>
        <p:spPr>
          <a:xfrm>
            <a:off x="4512065" y="1025716"/>
            <a:ext cx="1405348" cy="3585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Adjoint commission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757712-BED2-B69E-359E-34B3E901FADF}"/>
              </a:ext>
            </a:extLst>
          </p:cNvPr>
          <p:cNvSpPr/>
          <p:nvPr/>
        </p:nvSpPr>
        <p:spPr>
          <a:xfrm>
            <a:off x="6452357" y="1488155"/>
            <a:ext cx="1519981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DGS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5B7597-999B-4C0A-BA47-5C48EE450473}"/>
              </a:ext>
            </a:extLst>
          </p:cNvPr>
          <p:cNvSpPr/>
          <p:nvPr/>
        </p:nvSpPr>
        <p:spPr>
          <a:xfrm>
            <a:off x="6452357" y="1703375"/>
            <a:ext cx="1519985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B730FA-240E-4AA9-4C6C-A28F49163596}"/>
              </a:ext>
            </a:extLst>
          </p:cNvPr>
          <p:cNvSpPr/>
          <p:nvPr/>
        </p:nvSpPr>
        <p:spPr>
          <a:xfrm>
            <a:off x="3809391" y="1502798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Secrétariat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3D0311-92BC-11A1-90C3-B2436D486CC6}"/>
              </a:ext>
            </a:extLst>
          </p:cNvPr>
          <p:cNvSpPr/>
          <p:nvPr/>
        </p:nvSpPr>
        <p:spPr>
          <a:xfrm>
            <a:off x="3809391" y="1718018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2ED755-FD45-FBB8-3464-9CE83E994138}"/>
              </a:ext>
            </a:extLst>
          </p:cNvPr>
          <p:cNvSpPr/>
          <p:nvPr/>
        </p:nvSpPr>
        <p:spPr>
          <a:xfrm>
            <a:off x="9456990" y="1275141"/>
            <a:ext cx="1405348" cy="227656"/>
          </a:xfrm>
          <a:prstGeom prst="rect">
            <a:avLst/>
          </a:prstGeom>
          <a:solidFill>
            <a:srgbClr val="FDD5CD"/>
          </a:solidFill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Police municipale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CDD8DD-76E9-90F1-343E-9B8E9966234E}"/>
              </a:ext>
            </a:extLst>
          </p:cNvPr>
          <p:cNvSpPr/>
          <p:nvPr/>
        </p:nvSpPr>
        <p:spPr>
          <a:xfrm>
            <a:off x="9456990" y="1490361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745656B-25A6-6BB2-2A6E-0FEA324DD780}"/>
              </a:ext>
            </a:extLst>
          </p:cNvPr>
          <p:cNvSpPr/>
          <p:nvPr/>
        </p:nvSpPr>
        <p:spPr>
          <a:xfrm>
            <a:off x="946867" y="2275296"/>
            <a:ext cx="1719520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Service aide sociale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3F3D4E-2938-45BE-B4D0-D0357CFFAD11}"/>
              </a:ext>
            </a:extLst>
          </p:cNvPr>
          <p:cNvSpPr/>
          <p:nvPr/>
        </p:nvSpPr>
        <p:spPr>
          <a:xfrm>
            <a:off x="2985835" y="2272468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Services supports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45442D-4AE8-12CF-89F1-9509646E669F}"/>
              </a:ext>
            </a:extLst>
          </p:cNvPr>
          <p:cNvSpPr/>
          <p:nvPr/>
        </p:nvSpPr>
        <p:spPr>
          <a:xfrm>
            <a:off x="4592231" y="2272468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Services techniques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D2B0B8A-45FA-A168-8551-1CE51F2E3EBC}"/>
              </a:ext>
            </a:extLst>
          </p:cNvPr>
          <p:cNvSpPr/>
          <p:nvPr/>
        </p:nvSpPr>
        <p:spPr>
          <a:xfrm>
            <a:off x="6466156" y="2262033"/>
            <a:ext cx="1506186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Service à la population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99EA1C-54CD-CB3C-F36A-465D0BA7FFF8}"/>
              </a:ext>
            </a:extLst>
          </p:cNvPr>
          <p:cNvSpPr/>
          <p:nvPr/>
        </p:nvSpPr>
        <p:spPr>
          <a:xfrm>
            <a:off x="8508443" y="2262875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Service scolaire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F0B5FDD-6DC5-4E40-F666-DC4CAA9FB9C5}"/>
              </a:ext>
            </a:extLst>
          </p:cNvPr>
          <p:cNvSpPr/>
          <p:nvPr/>
        </p:nvSpPr>
        <p:spPr>
          <a:xfrm>
            <a:off x="10291757" y="2264300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Service culture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1AFCC0-0BAB-A430-7A3D-2F088C84CDD1}"/>
              </a:ext>
            </a:extLst>
          </p:cNvPr>
          <p:cNvSpPr/>
          <p:nvPr/>
        </p:nvSpPr>
        <p:spPr>
          <a:xfrm>
            <a:off x="2985835" y="2713090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CCAB1A1-4A4D-702B-47CD-F0E4C2C3EED2}"/>
              </a:ext>
            </a:extLst>
          </p:cNvPr>
          <p:cNvSpPr/>
          <p:nvPr/>
        </p:nvSpPr>
        <p:spPr>
          <a:xfrm>
            <a:off x="2985835" y="2928310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91B2B7-E93B-6DBE-2E85-0FC4CCA387FC}"/>
              </a:ext>
            </a:extLst>
          </p:cNvPr>
          <p:cNvSpPr/>
          <p:nvPr/>
        </p:nvSpPr>
        <p:spPr>
          <a:xfrm>
            <a:off x="4592231" y="2713090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E8CCB5-EC9E-9D2D-D6BC-8687BCBC62CB}"/>
              </a:ext>
            </a:extLst>
          </p:cNvPr>
          <p:cNvSpPr/>
          <p:nvPr/>
        </p:nvSpPr>
        <p:spPr>
          <a:xfrm>
            <a:off x="4592231" y="2928310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7A4610B-998D-6C73-467F-FBBB8597EF7C}"/>
              </a:ext>
            </a:extLst>
          </p:cNvPr>
          <p:cNvSpPr/>
          <p:nvPr/>
        </p:nvSpPr>
        <p:spPr>
          <a:xfrm>
            <a:off x="6501344" y="2705631"/>
            <a:ext cx="14894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4A209DE-6531-02DD-ACB4-86DCD8B7DB15}"/>
              </a:ext>
            </a:extLst>
          </p:cNvPr>
          <p:cNvSpPr/>
          <p:nvPr/>
        </p:nvSpPr>
        <p:spPr>
          <a:xfrm>
            <a:off x="6501343" y="2920851"/>
            <a:ext cx="1489447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6C268C0-533A-17DF-B7C0-102ACD497F36}"/>
              </a:ext>
            </a:extLst>
          </p:cNvPr>
          <p:cNvSpPr/>
          <p:nvPr/>
        </p:nvSpPr>
        <p:spPr>
          <a:xfrm>
            <a:off x="8508443" y="2701358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CC6B277-578A-D596-A092-81BE13A6102A}"/>
              </a:ext>
            </a:extLst>
          </p:cNvPr>
          <p:cNvSpPr/>
          <p:nvPr/>
        </p:nvSpPr>
        <p:spPr>
          <a:xfrm>
            <a:off x="8508443" y="2916578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FE266E1-3512-8FBE-05C8-D739E42663C7}"/>
              </a:ext>
            </a:extLst>
          </p:cNvPr>
          <p:cNvSpPr/>
          <p:nvPr/>
        </p:nvSpPr>
        <p:spPr>
          <a:xfrm>
            <a:off x="10287551" y="2710951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6DDF18A-58B4-24D7-8E8E-4926EFCC0F49}"/>
              </a:ext>
            </a:extLst>
          </p:cNvPr>
          <p:cNvSpPr/>
          <p:nvPr/>
        </p:nvSpPr>
        <p:spPr>
          <a:xfrm>
            <a:off x="10287551" y="2926171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4FFD4ED-4C96-D398-8866-87C49694B291}"/>
              </a:ext>
            </a:extLst>
          </p:cNvPr>
          <p:cNvSpPr/>
          <p:nvPr/>
        </p:nvSpPr>
        <p:spPr>
          <a:xfrm>
            <a:off x="955195" y="2703688"/>
            <a:ext cx="1719520" cy="227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E732FFA-C3D6-B326-3E3E-6D9322ED4537}"/>
              </a:ext>
            </a:extLst>
          </p:cNvPr>
          <p:cNvSpPr/>
          <p:nvPr/>
        </p:nvSpPr>
        <p:spPr>
          <a:xfrm>
            <a:off x="955195" y="2918909"/>
            <a:ext cx="1719520" cy="227656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D545CB6-CC5C-EDE9-6BB6-7B479844B831}"/>
              </a:ext>
            </a:extLst>
          </p:cNvPr>
          <p:cNvSpPr/>
          <p:nvPr/>
        </p:nvSpPr>
        <p:spPr>
          <a:xfrm>
            <a:off x="4592231" y="3429000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 adjoint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1A8C45D-5090-86C2-17EE-5A4A337DCC3D}"/>
              </a:ext>
            </a:extLst>
          </p:cNvPr>
          <p:cNvSpPr/>
          <p:nvPr/>
        </p:nvSpPr>
        <p:spPr>
          <a:xfrm>
            <a:off x="4592231" y="3644220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9DDD60-5001-06EA-8D8A-69F178F92876}"/>
              </a:ext>
            </a:extLst>
          </p:cNvPr>
          <p:cNvSpPr/>
          <p:nvPr/>
        </p:nvSpPr>
        <p:spPr>
          <a:xfrm>
            <a:off x="8508443" y="3419407"/>
            <a:ext cx="1405348" cy="22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Responsable adjoint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05201D4-B273-D217-21D8-5CD00D74EFA8}"/>
              </a:ext>
            </a:extLst>
          </p:cNvPr>
          <p:cNvSpPr/>
          <p:nvPr/>
        </p:nvSpPr>
        <p:spPr>
          <a:xfrm>
            <a:off x="8508443" y="3634627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1 agent + grade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A33628C-2B3D-C4CD-3052-011DCFF2D25A}"/>
              </a:ext>
            </a:extLst>
          </p:cNvPr>
          <p:cNvSpPr/>
          <p:nvPr/>
        </p:nvSpPr>
        <p:spPr>
          <a:xfrm>
            <a:off x="1023637" y="4429942"/>
            <a:ext cx="1642749" cy="17812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Prévention</a:t>
            </a:r>
          </a:p>
          <a:p>
            <a:pPr algn="ctr"/>
            <a:r>
              <a:rPr lang="fr-FR" sz="1100" dirty="0"/>
              <a:t>Demandes d’aides</a:t>
            </a:r>
          </a:p>
          <a:p>
            <a:pPr algn="ctr"/>
            <a:r>
              <a:rPr lang="fr-FR" sz="1100" dirty="0"/>
              <a:t>Logement social</a:t>
            </a:r>
          </a:p>
          <a:p>
            <a:pPr algn="ctr"/>
            <a:r>
              <a:rPr lang="fr-FR" sz="1100" dirty="0"/>
              <a:t>Services à la personne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FF58CE1-9B37-F52C-7C26-422D5E389F01}"/>
              </a:ext>
            </a:extLst>
          </p:cNvPr>
          <p:cNvSpPr/>
          <p:nvPr/>
        </p:nvSpPr>
        <p:spPr>
          <a:xfrm>
            <a:off x="1023638" y="6211228"/>
            <a:ext cx="16427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E7712FF-0C68-A68F-9092-BC43A533220D}"/>
              </a:ext>
            </a:extLst>
          </p:cNvPr>
          <p:cNvSpPr/>
          <p:nvPr/>
        </p:nvSpPr>
        <p:spPr>
          <a:xfrm>
            <a:off x="2984518" y="4427114"/>
            <a:ext cx="1405348" cy="22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RH et paye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3572267-8E19-D56F-DA25-AD954C0BAC4A}"/>
              </a:ext>
            </a:extLst>
          </p:cNvPr>
          <p:cNvSpPr/>
          <p:nvPr/>
        </p:nvSpPr>
        <p:spPr>
          <a:xfrm>
            <a:off x="2984518" y="4642334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C870B7D-9FB9-CA5D-F97D-B09FBCC8A13F}"/>
              </a:ext>
            </a:extLst>
          </p:cNvPr>
          <p:cNvSpPr/>
          <p:nvPr/>
        </p:nvSpPr>
        <p:spPr>
          <a:xfrm>
            <a:off x="2985835" y="4987742"/>
            <a:ext cx="1405348" cy="528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Finances, commandes publiques, juridique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35F9D19-3A70-57D8-3D62-BA49A8CB147C}"/>
              </a:ext>
            </a:extLst>
          </p:cNvPr>
          <p:cNvSpPr/>
          <p:nvPr/>
        </p:nvSpPr>
        <p:spPr>
          <a:xfrm>
            <a:off x="2985835" y="5504094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0EFDE6E-0DA8-28D4-FF39-47CD5D676EE6}"/>
              </a:ext>
            </a:extLst>
          </p:cNvPr>
          <p:cNvSpPr/>
          <p:nvPr/>
        </p:nvSpPr>
        <p:spPr>
          <a:xfrm>
            <a:off x="2984579" y="5832283"/>
            <a:ext cx="1405348" cy="36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Communication</a:t>
            </a:r>
          </a:p>
          <a:p>
            <a:pPr algn="ctr"/>
            <a:r>
              <a:rPr lang="fr-FR" sz="1100" dirty="0"/>
              <a:t>Informatique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98AB693-D47A-3D3E-44A5-96E590FFF75F}"/>
              </a:ext>
            </a:extLst>
          </p:cNvPr>
          <p:cNvSpPr/>
          <p:nvPr/>
        </p:nvSpPr>
        <p:spPr>
          <a:xfrm>
            <a:off x="2984518" y="6186397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E57FA1C-BA3A-F18B-0440-7C60033E65A2}"/>
              </a:ext>
            </a:extLst>
          </p:cNvPr>
          <p:cNvSpPr/>
          <p:nvPr/>
        </p:nvSpPr>
        <p:spPr>
          <a:xfrm>
            <a:off x="4592231" y="4417144"/>
            <a:ext cx="1405348" cy="4530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Voirie </a:t>
            </a:r>
          </a:p>
          <a:p>
            <a:pPr algn="ctr"/>
            <a:r>
              <a:rPr lang="fr-FR" sz="1100" dirty="0"/>
              <a:t>Bâtiments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2955BB0-80B6-D27C-9C30-B3538CDB966A}"/>
              </a:ext>
            </a:extLst>
          </p:cNvPr>
          <p:cNvSpPr/>
          <p:nvPr/>
        </p:nvSpPr>
        <p:spPr>
          <a:xfrm>
            <a:off x="4592231" y="4857767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78DF9D9-4B87-3389-AABD-3F9D00088132}"/>
              </a:ext>
            </a:extLst>
          </p:cNvPr>
          <p:cNvSpPr/>
          <p:nvPr/>
        </p:nvSpPr>
        <p:spPr>
          <a:xfrm>
            <a:off x="4592231" y="5964253"/>
            <a:ext cx="1405348" cy="22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Espace vert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3BB1D4D-B423-B4BD-BB64-82E3F6DFAF2E}"/>
              </a:ext>
            </a:extLst>
          </p:cNvPr>
          <p:cNvSpPr/>
          <p:nvPr/>
        </p:nvSpPr>
        <p:spPr>
          <a:xfrm>
            <a:off x="4592231" y="6179473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6B02506-E01A-022A-EBEF-C66771954DCA}"/>
              </a:ext>
            </a:extLst>
          </p:cNvPr>
          <p:cNvSpPr/>
          <p:nvPr/>
        </p:nvSpPr>
        <p:spPr>
          <a:xfrm>
            <a:off x="6184829" y="4386200"/>
            <a:ext cx="1027521" cy="5603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Urbanisme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555CE9D-05FE-A36A-8AC3-79EB6DAE3557}"/>
              </a:ext>
            </a:extLst>
          </p:cNvPr>
          <p:cNvSpPr/>
          <p:nvPr/>
        </p:nvSpPr>
        <p:spPr>
          <a:xfrm>
            <a:off x="6184829" y="4922083"/>
            <a:ext cx="1027521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dirty="0"/>
              <a:t>nombre agent + grade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90440D3-9DAA-DF33-C08D-3D79322F8482}"/>
              </a:ext>
            </a:extLst>
          </p:cNvPr>
          <p:cNvSpPr/>
          <p:nvPr/>
        </p:nvSpPr>
        <p:spPr>
          <a:xfrm>
            <a:off x="6639647" y="5391206"/>
            <a:ext cx="1489446" cy="806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Accueil</a:t>
            </a:r>
          </a:p>
          <a:p>
            <a:pPr algn="ctr"/>
            <a:r>
              <a:rPr lang="fr-FR" sz="1100" dirty="0"/>
              <a:t>Etat civil</a:t>
            </a:r>
          </a:p>
          <a:p>
            <a:pPr algn="ctr"/>
            <a:r>
              <a:rPr lang="fr-FR" sz="1100" dirty="0"/>
              <a:t>CNI/Passeport</a:t>
            </a:r>
          </a:p>
          <a:p>
            <a:pPr algn="ctr"/>
            <a:r>
              <a:rPr lang="fr-FR" sz="1100" dirty="0"/>
              <a:t>Cimetière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5A0461A-CFF8-D636-DA40-9C4892BD6371}"/>
              </a:ext>
            </a:extLst>
          </p:cNvPr>
          <p:cNvSpPr/>
          <p:nvPr/>
        </p:nvSpPr>
        <p:spPr>
          <a:xfrm>
            <a:off x="6638330" y="6177301"/>
            <a:ext cx="1489446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C524CA8-4D93-83EE-FF0A-714478C35B79}"/>
              </a:ext>
            </a:extLst>
          </p:cNvPr>
          <p:cNvSpPr/>
          <p:nvPr/>
        </p:nvSpPr>
        <p:spPr>
          <a:xfrm>
            <a:off x="7832131" y="4367470"/>
            <a:ext cx="1028277" cy="22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ALAE/ASLH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E960D12-0474-974F-A4CD-978255DE568D}"/>
              </a:ext>
            </a:extLst>
          </p:cNvPr>
          <p:cNvSpPr/>
          <p:nvPr/>
        </p:nvSpPr>
        <p:spPr>
          <a:xfrm>
            <a:off x="7832131" y="4582690"/>
            <a:ext cx="1028277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" dirty="0"/>
              <a:t>nombre agent + grade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54C58B8-E156-B0F0-2B22-87291CA8FFD5}"/>
              </a:ext>
            </a:extLst>
          </p:cNvPr>
          <p:cNvSpPr/>
          <p:nvPr/>
        </p:nvSpPr>
        <p:spPr>
          <a:xfrm>
            <a:off x="8537832" y="5149738"/>
            <a:ext cx="1405348" cy="22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ATSEM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80F0F25-584D-1EEA-25E7-0E025CFE770C}"/>
              </a:ext>
            </a:extLst>
          </p:cNvPr>
          <p:cNvSpPr/>
          <p:nvPr/>
        </p:nvSpPr>
        <p:spPr>
          <a:xfrm>
            <a:off x="8537832" y="5364958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2852C27-E757-D488-8A80-AF2BA2DCABD8}"/>
              </a:ext>
            </a:extLst>
          </p:cNvPr>
          <p:cNvSpPr/>
          <p:nvPr/>
        </p:nvSpPr>
        <p:spPr>
          <a:xfrm>
            <a:off x="8514011" y="5816299"/>
            <a:ext cx="1405348" cy="3636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Cantine</a:t>
            </a:r>
          </a:p>
          <a:p>
            <a:pPr algn="ctr"/>
            <a:r>
              <a:rPr lang="fr-FR" sz="1100" dirty="0"/>
              <a:t>Entretien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639F02A6-E677-B26F-9523-CB1C8D0CC59E}"/>
              </a:ext>
            </a:extLst>
          </p:cNvPr>
          <p:cNvSpPr/>
          <p:nvPr/>
        </p:nvSpPr>
        <p:spPr>
          <a:xfrm>
            <a:off x="8514011" y="6167542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4A784F9-9544-2032-DE7B-61B9C3FA7F22}"/>
              </a:ext>
            </a:extLst>
          </p:cNvPr>
          <p:cNvSpPr/>
          <p:nvPr/>
        </p:nvSpPr>
        <p:spPr>
          <a:xfrm>
            <a:off x="10270431" y="4801070"/>
            <a:ext cx="1405348" cy="13908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Office du tourisme</a:t>
            </a:r>
          </a:p>
          <a:p>
            <a:pPr algn="ctr"/>
            <a:r>
              <a:rPr lang="fr-FR" sz="1100" dirty="0"/>
              <a:t>Bibliothèque</a:t>
            </a:r>
          </a:p>
          <a:p>
            <a:pPr algn="ctr"/>
            <a:r>
              <a:rPr lang="fr-FR" sz="1100" dirty="0"/>
              <a:t>Camping</a:t>
            </a:r>
          </a:p>
          <a:p>
            <a:pPr algn="ctr"/>
            <a:r>
              <a:rPr lang="fr-FR" sz="1100" dirty="0"/>
              <a:t>Sport</a:t>
            </a:r>
          </a:p>
          <a:p>
            <a:pPr algn="ctr"/>
            <a:r>
              <a:rPr lang="fr-FR" sz="1100" dirty="0"/>
              <a:t>Manifestations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F5730FC-0AB6-B0E0-FBF2-D95000BDC834}"/>
              </a:ext>
            </a:extLst>
          </p:cNvPr>
          <p:cNvSpPr/>
          <p:nvPr/>
        </p:nvSpPr>
        <p:spPr>
          <a:xfrm>
            <a:off x="10270431" y="6179473"/>
            <a:ext cx="1405348" cy="22765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/>
              <a:t>nombre agent + grade</a:t>
            </a:r>
          </a:p>
        </p:txBody>
      </p: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A737486B-E9C4-60A3-7F8B-AE2C50DCB61E}"/>
              </a:ext>
            </a:extLst>
          </p:cNvPr>
          <p:cNvCxnSpPr>
            <a:cxnSpLocks/>
            <a:stCxn id="53" idx="2"/>
            <a:endCxn id="59" idx="0"/>
          </p:cNvCxnSpPr>
          <p:nvPr/>
        </p:nvCxnSpPr>
        <p:spPr>
          <a:xfrm>
            <a:off x="1814955" y="3146565"/>
            <a:ext cx="30057" cy="128337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7" name="Connecteur droit 136">
            <a:extLst>
              <a:ext uri="{FF2B5EF4-FFF2-40B4-BE49-F238E27FC236}">
                <a16:creationId xmlns:a16="http://schemas.microsoft.com/office/drawing/2014/main" id="{601C0250-A23B-235E-1C60-E333EAD1A8C6}"/>
              </a:ext>
            </a:extLst>
          </p:cNvPr>
          <p:cNvCxnSpPr>
            <a:cxnSpLocks/>
            <a:endCxn id="65" idx="0"/>
          </p:cNvCxnSpPr>
          <p:nvPr/>
        </p:nvCxnSpPr>
        <p:spPr>
          <a:xfrm>
            <a:off x="3652798" y="3153144"/>
            <a:ext cx="34394" cy="127397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7533CF57-ECF3-1BE6-4679-0FC504452010}"/>
              </a:ext>
            </a:extLst>
          </p:cNvPr>
          <p:cNvCxnSpPr>
            <a:cxnSpLocks/>
            <a:stCxn id="9" idx="1"/>
            <a:endCxn id="11" idx="3"/>
          </p:cNvCxnSpPr>
          <p:nvPr/>
        </p:nvCxnSpPr>
        <p:spPr>
          <a:xfrm flipH="1">
            <a:off x="5214739" y="1601983"/>
            <a:ext cx="1237618" cy="1464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3" name="Connecteur droit 142">
            <a:extLst>
              <a:ext uri="{FF2B5EF4-FFF2-40B4-BE49-F238E27FC236}">
                <a16:creationId xmlns:a16="http://schemas.microsoft.com/office/drawing/2014/main" id="{E96A9AE9-E7FC-C018-174E-99F129DA5092}"/>
              </a:ext>
            </a:extLst>
          </p:cNvPr>
          <p:cNvCxnSpPr>
            <a:cxnSpLocks/>
            <a:stCxn id="40" idx="2"/>
            <a:endCxn id="55" idx="0"/>
          </p:cNvCxnSpPr>
          <p:nvPr/>
        </p:nvCxnSpPr>
        <p:spPr>
          <a:xfrm>
            <a:off x="5294905" y="3155965"/>
            <a:ext cx="0" cy="27303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5" name="Connecteur droit 144">
            <a:extLst>
              <a:ext uri="{FF2B5EF4-FFF2-40B4-BE49-F238E27FC236}">
                <a16:creationId xmlns:a16="http://schemas.microsoft.com/office/drawing/2014/main" id="{6C51F184-2C14-6233-EFB3-1C82C8B78CED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1806627" y="2502784"/>
            <a:ext cx="8328" cy="2009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7" name="Connecteur droit 146">
            <a:extLst>
              <a:ext uri="{FF2B5EF4-FFF2-40B4-BE49-F238E27FC236}">
                <a16:creationId xmlns:a16="http://schemas.microsoft.com/office/drawing/2014/main" id="{FBFCF812-C3D1-B97C-8AD1-BD5AC896778D}"/>
              </a:ext>
            </a:extLst>
          </p:cNvPr>
          <p:cNvCxnSpPr>
            <a:cxnSpLocks/>
          </p:cNvCxnSpPr>
          <p:nvPr/>
        </p:nvCxnSpPr>
        <p:spPr>
          <a:xfrm>
            <a:off x="3661029" y="2497592"/>
            <a:ext cx="8328" cy="2009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8" name="Connecteur droit 147">
            <a:extLst>
              <a:ext uri="{FF2B5EF4-FFF2-40B4-BE49-F238E27FC236}">
                <a16:creationId xmlns:a16="http://schemas.microsoft.com/office/drawing/2014/main" id="{FD3D5FD7-73E4-05C9-7519-EACA5C7F0D1A}"/>
              </a:ext>
            </a:extLst>
          </p:cNvPr>
          <p:cNvCxnSpPr>
            <a:cxnSpLocks/>
          </p:cNvCxnSpPr>
          <p:nvPr/>
        </p:nvCxnSpPr>
        <p:spPr>
          <a:xfrm>
            <a:off x="5304499" y="2521802"/>
            <a:ext cx="8328" cy="2009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9" name="Connecteur droit 148">
            <a:extLst>
              <a:ext uri="{FF2B5EF4-FFF2-40B4-BE49-F238E27FC236}">
                <a16:creationId xmlns:a16="http://schemas.microsoft.com/office/drawing/2014/main" id="{D4DAC0BE-9264-C3F9-C4A8-8447E21C906C}"/>
              </a:ext>
            </a:extLst>
          </p:cNvPr>
          <p:cNvCxnSpPr>
            <a:cxnSpLocks/>
            <a:stCxn id="23" idx="2"/>
            <a:endCxn id="41" idx="0"/>
          </p:cNvCxnSpPr>
          <p:nvPr/>
        </p:nvCxnSpPr>
        <p:spPr>
          <a:xfrm>
            <a:off x="7219249" y="2489689"/>
            <a:ext cx="26819" cy="2159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30EF065B-46FF-8AC7-1187-763BC144798A}"/>
              </a:ext>
            </a:extLst>
          </p:cNvPr>
          <p:cNvCxnSpPr>
            <a:cxnSpLocks/>
          </p:cNvCxnSpPr>
          <p:nvPr/>
        </p:nvCxnSpPr>
        <p:spPr>
          <a:xfrm>
            <a:off x="9197837" y="2491471"/>
            <a:ext cx="8328" cy="2009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AC445299-16B6-0284-9E26-72EC0AC0CB80}"/>
              </a:ext>
            </a:extLst>
          </p:cNvPr>
          <p:cNvCxnSpPr>
            <a:cxnSpLocks/>
          </p:cNvCxnSpPr>
          <p:nvPr/>
        </p:nvCxnSpPr>
        <p:spPr>
          <a:xfrm>
            <a:off x="11011155" y="2477542"/>
            <a:ext cx="8328" cy="2009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03EA000A-B5D2-303A-4F47-2B674763A1DE}"/>
              </a:ext>
            </a:extLst>
          </p:cNvPr>
          <p:cNvCxnSpPr>
            <a:cxnSpLocks/>
          </p:cNvCxnSpPr>
          <p:nvPr/>
        </p:nvCxnSpPr>
        <p:spPr>
          <a:xfrm>
            <a:off x="9229869" y="3140388"/>
            <a:ext cx="0" cy="27303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4" name="Connecteur droit 153">
            <a:extLst>
              <a:ext uri="{FF2B5EF4-FFF2-40B4-BE49-F238E27FC236}">
                <a16:creationId xmlns:a16="http://schemas.microsoft.com/office/drawing/2014/main" id="{9BDB5126-BA03-C76C-DF42-ABC8829AEEA0}"/>
              </a:ext>
            </a:extLst>
          </p:cNvPr>
          <p:cNvCxnSpPr>
            <a:cxnSpLocks/>
            <a:stCxn id="10" idx="2"/>
            <a:endCxn id="23" idx="0"/>
          </p:cNvCxnSpPr>
          <p:nvPr/>
        </p:nvCxnSpPr>
        <p:spPr>
          <a:xfrm>
            <a:off x="7212350" y="1931030"/>
            <a:ext cx="6899" cy="33100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2DBB5817-543D-B817-B92F-F539CDA54149}"/>
              </a:ext>
            </a:extLst>
          </p:cNvPr>
          <p:cNvCxnSpPr>
            <a:cxnSpLocks/>
          </p:cNvCxnSpPr>
          <p:nvPr/>
        </p:nvCxnSpPr>
        <p:spPr>
          <a:xfrm>
            <a:off x="6244342" y="2814688"/>
            <a:ext cx="0" cy="155352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2" name="Connecteur droit 171">
            <a:extLst>
              <a:ext uri="{FF2B5EF4-FFF2-40B4-BE49-F238E27FC236}">
                <a16:creationId xmlns:a16="http://schemas.microsoft.com/office/drawing/2014/main" id="{C547F0C0-CB05-AE32-32C2-726F6D3382B4}"/>
              </a:ext>
            </a:extLst>
          </p:cNvPr>
          <p:cNvCxnSpPr>
            <a:cxnSpLocks/>
            <a:stCxn id="41" idx="1"/>
          </p:cNvCxnSpPr>
          <p:nvPr/>
        </p:nvCxnSpPr>
        <p:spPr>
          <a:xfrm flipH="1">
            <a:off x="6244342" y="2819459"/>
            <a:ext cx="257002" cy="450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8" name="Connecteur droit 177">
            <a:extLst>
              <a:ext uri="{FF2B5EF4-FFF2-40B4-BE49-F238E27FC236}">
                <a16:creationId xmlns:a16="http://schemas.microsoft.com/office/drawing/2014/main" id="{C726A91B-A535-EEC6-9A06-E9BA2A1625C8}"/>
              </a:ext>
            </a:extLst>
          </p:cNvPr>
          <p:cNvCxnSpPr>
            <a:cxnSpLocks/>
          </p:cNvCxnSpPr>
          <p:nvPr/>
        </p:nvCxnSpPr>
        <p:spPr>
          <a:xfrm>
            <a:off x="7361055" y="3213681"/>
            <a:ext cx="23303" cy="22034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2" name="Connecteur droit 181">
            <a:extLst>
              <a:ext uri="{FF2B5EF4-FFF2-40B4-BE49-F238E27FC236}">
                <a16:creationId xmlns:a16="http://schemas.microsoft.com/office/drawing/2014/main" id="{9463A712-AF28-846B-7511-164C6B5F3034}"/>
              </a:ext>
            </a:extLst>
          </p:cNvPr>
          <p:cNvCxnSpPr>
            <a:cxnSpLocks/>
          </p:cNvCxnSpPr>
          <p:nvPr/>
        </p:nvCxnSpPr>
        <p:spPr>
          <a:xfrm>
            <a:off x="8320958" y="2814688"/>
            <a:ext cx="0" cy="155352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3" name="Connecteur droit 182">
            <a:extLst>
              <a:ext uri="{FF2B5EF4-FFF2-40B4-BE49-F238E27FC236}">
                <a16:creationId xmlns:a16="http://schemas.microsoft.com/office/drawing/2014/main" id="{46EDCFFB-32FF-078B-1361-949E62119003}"/>
              </a:ext>
            </a:extLst>
          </p:cNvPr>
          <p:cNvCxnSpPr>
            <a:cxnSpLocks/>
            <a:stCxn id="45" idx="1"/>
          </p:cNvCxnSpPr>
          <p:nvPr/>
        </p:nvCxnSpPr>
        <p:spPr>
          <a:xfrm flipH="1" flipV="1">
            <a:off x="8320958" y="2814688"/>
            <a:ext cx="187485" cy="49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6" name="Connecteur droit 185">
            <a:extLst>
              <a:ext uri="{FF2B5EF4-FFF2-40B4-BE49-F238E27FC236}">
                <a16:creationId xmlns:a16="http://schemas.microsoft.com/office/drawing/2014/main" id="{74CE64C8-8237-2B65-6493-2CF5192A711B}"/>
              </a:ext>
            </a:extLst>
          </p:cNvPr>
          <p:cNvCxnSpPr>
            <a:cxnSpLocks/>
            <a:stCxn id="58" idx="2"/>
            <a:endCxn id="121" idx="0"/>
          </p:cNvCxnSpPr>
          <p:nvPr/>
        </p:nvCxnSpPr>
        <p:spPr>
          <a:xfrm>
            <a:off x="9211117" y="3862282"/>
            <a:ext cx="29389" cy="128745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9" name="Connecteur droit 188">
            <a:extLst>
              <a:ext uri="{FF2B5EF4-FFF2-40B4-BE49-F238E27FC236}">
                <a16:creationId xmlns:a16="http://schemas.microsoft.com/office/drawing/2014/main" id="{128A1B1C-F910-DF67-9E70-47C416858CE7}"/>
              </a:ext>
            </a:extLst>
          </p:cNvPr>
          <p:cNvCxnSpPr>
            <a:cxnSpLocks/>
            <a:endCxn id="132" idx="0"/>
          </p:cNvCxnSpPr>
          <p:nvPr/>
        </p:nvCxnSpPr>
        <p:spPr>
          <a:xfrm flipH="1">
            <a:off x="10973105" y="3155965"/>
            <a:ext cx="38050" cy="164510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1" name="Connecteur droit 190">
            <a:extLst>
              <a:ext uri="{FF2B5EF4-FFF2-40B4-BE49-F238E27FC236}">
                <a16:creationId xmlns:a16="http://schemas.microsoft.com/office/drawing/2014/main" id="{5B4A0B75-6A28-67D8-86B4-20984E553FCE}"/>
              </a:ext>
            </a:extLst>
          </p:cNvPr>
          <p:cNvCxnSpPr>
            <a:cxnSpLocks/>
          </p:cNvCxnSpPr>
          <p:nvPr/>
        </p:nvCxnSpPr>
        <p:spPr>
          <a:xfrm flipH="1">
            <a:off x="3652798" y="2044467"/>
            <a:ext cx="7381713" cy="3614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5" name="Connecteur droit 194">
            <a:extLst>
              <a:ext uri="{FF2B5EF4-FFF2-40B4-BE49-F238E27FC236}">
                <a16:creationId xmlns:a16="http://schemas.microsoft.com/office/drawing/2014/main" id="{843065B6-9656-6EA6-21C0-25DB274BCA3A}"/>
              </a:ext>
            </a:extLst>
          </p:cNvPr>
          <p:cNvCxnSpPr>
            <a:cxnSpLocks/>
          </p:cNvCxnSpPr>
          <p:nvPr/>
        </p:nvCxnSpPr>
        <p:spPr>
          <a:xfrm>
            <a:off x="3669357" y="2074096"/>
            <a:ext cx="8328" cy="18371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9" name="Connecteur droit 198">
            <a:extLst>
              <a:ext uri="{FF2B5EF4-FFF2-40B4-BE49-F238E27FC236}">
                <a16:creationId xmlns:a16="http://schemas.microsoft.com/office/drawing/2014/main" id="{4D267574-59B1-28C3-7ED1-21B1A34000E3}"/>
              </a:ext>
            </a:extLst>
          </p:cNvPr>
          <p:cNvCxnSpPr>
            <a:cxnSpLocks/>
          </p:cNvCxnSpPr>
          <p:nvPr/>
        </p:nvCxnSpPr>
        <p:spPr>
          <a:xfrm>
            <a:off x="5286577" y="2074096"/>
            <a:ext cx="8328" cy="18371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0" name="Connecteur droit 199">
            <a:extLst>
              <a:ext uri="{FF2B5EF4-FFF2-40B4-BE49-F238E27FC236}">
                <a16:creationId xmlns:a16="http://schemas.microsoft.com/office/drawing/2014/main" id="{6971480A-079B-15AE-DC86-F6875ACFA898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9206165" y="2067506"/>
            <a:ext cx="4952" cy="1953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3" name="Connecteur droit 202">
            <a:extLst>
              <a:ext uri="{FF2B5EF4-FFF2-40B4-BE49-F238E27FC236}">
                <a16:creationId xmlns:a16="http://schemas.microsoft.com/office/drawing/2014/main" id="{CEB7D557-4FD6-9D84-26DC-CB07823433C6}"/>
              </a:ext>
            </a:extLst>
          </p:cNvPr>
          <p:cNvCxnSpPr>
            <a:cxnSpLocks/>
          </p:cNvCxnSpPr>
          <p:nvPr/>
        </p:nvCxnSpPr>
        <p:spPr>
          <a:xfrm>
            <a:off x="11029559" y="2052678"/>
            <a:ext cx="4952" cy="1953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4" name="Connecteur droit 203">
            <a:extLst>
              <a:ext uri="{FF2B5EF4-FFF2-40B4-BE49-F238E27FC236}">
                <a16:creationId xmlns:a16="http://schemas.microsoft.com/office/drawing/2014/main" id="{4605223C-9066-83B0-9DE4-4E5460997177}"/>
              </a:ext>
            </a:extLst>
          </p:cNvPr>
          <p:cNvCxnSpPr>
            <a:cxnSpLocks/>
            <a:stCxn id="15" idx="2"/>
            <a:endCxn id="20" idx="0"/>
          </p:cNvCxnSpPr>
          <p:nvPr/>
        </p:nvCxnSpPr>
        <p:spPr>
          <a:xfrm flipH="1">
            <a:off x="1806627" y="1394554"/>
            <a:ext cx="1" cy="8807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>
            <a:extLst>
              <a:ext uri="{FF2B5EF4-FFF2-40B4-BE49-F238E27FC236}">
                <a16:creationId xmlns:a16="http://schemas.microsoft.com/office/drawing/2014/main" id="{262789D9-0F42-B49F-B136-064298750F91}"/>
              </a:ext>
            </a:extLst>
          </p:cNvPr>
          <p:cNvCxnSpPr>
            <a:cxnSpLocks/>
          </p:cNvCxnSpPr>
          <p:nvPr/>
        </p:nvCxnSpPr>
        <p:spPr>
          <a:xfrm>
            <a:off x="2798859" y="180432"/>
            <a:ext cx="0" cy="6255624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1" name="Connecteur droit 220">
            <a:extLst>
              <a:ext uri="{FF2B5EF4-FFF2-40B4-BE49-F238E27FC236}">
                <a16:creationId xmlns:a16="http://schemas.microsoft.com/office/drawing/2014/main" id="{BE5FCF92-0CDA-F0E0-6E5F-EFC5F9439EB0}"/>
              </a:ext>
            </a:extLst>
          </p:cNvPr>
          <p:cNvCxnSpPr>
            <a:cxnSpLocks/>
            <a:endCxn id="85" idx="0"/>
          </p:cNvCxnSpPr>
          <p:nvPr/>
        </p:nvCxnSpPr>
        <p:spPr>
          <a:xfrm>
            <a:off x="5286577" y="5104359"/>
            <a:ext cx="8328" cy="8598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3" name="Connecteur droit 222">
            <a:extLst>
              <a:ext uri="{FF2B5EF4-FFF2-40B4-BE49-F238E27FC236}">
                <a16:creationId xmlns:a16="http://schemas.microsoft.com/office/drawing/2014/main" id="{3561A63F-5661-D759-7123-602DF1B071C0}"/>
              </a:ext>
            </a:extLst>
          </p:cNvPr>
          <p:cNvCxnSpPr>
            <a:cxnSpLocks/>
            <a:stCxn id="123" idx="2"/>
            <a:endCxn id="124" idx="0"/>
          </p:cNvCxnSpPr>
          <p:nvPr/>
        </p:nvCxnSpPr>
        <p:spPr>
          <a:xfrm flipH="1">
            <a:off x="9216685" y="5592613"/>
            <a:ext cx="23821" cy="22368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825E34DF-BE3D-C3EC-3C52-03AD0EE3EDF8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3676739" y="4889483"/>
            <a:ext cx="11770" cy="982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8" name="Connecteur droit 227">
            <a:extLst>
              <a:ext uri="{FF2B5EF4-FFF2-40B4-BE49-F238E27FC236}">
                <a16:creationId xmlns:a16="http://schemas.microsoft.com/office/drawing/2014/main" id="{477B1CBB-A498-A5C1-303E-27F2F5BE78D4}"/>
              </a:ext>
            </a:extLst>
          </p:cNvPr>
          <p:cNvCxnSpPr>
            <a:cxnSpLocks/>
            <a:stCxn id="74" idx="2"/>
            <a:endCxn id="75" idx="0"/>
          </p:cNvCxnSpPr>
          <p:nvPr/>
        </p:nvCxnSpPr>
        <p:spPr>
          <a:xfrm flipH="1">
            <a:off x="3687253" y="5731749"/>
            <a:ext cx="1256" cy="10053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2" name="Connecteur droit 231">
            <a:extLst>
              <a:ext uri="{FF2B5EF4-FFF2-40B4-BE49-F238E27FC236}">
                <a16:creationId xmlns:a16="http://schemas.microsoft.com/office/drawing/2014/main" id="{2DA3E3D4-1BC3-239F-DCA2-BFF63E3AA79D}"/>
              </a:ext>
            </a:extLst>
          </p:cNvPr>
          <p:cNvCxnSpPr>
            <a:cxnSpLocks/>
            <a:stCxn id="56" idx="2"/>
            <a:endCxn id="83" idx="0"/>
          </p:cNvCxnSpPr>
          <p:nvPr/>
        </p:nvCxnSpPr>
        <p:spPr>
          <a:xfrm>
            <a:off x="5294905" y="3871875"/>
            <a:ext cx="0" cy="5452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" name="Image 1" descr="Une image contenant texte, Police, logo, affiche&#10;&#10;Description générée automatiquement">
            <a:extLst>
              <a:ext uri="{FF2B5EF4-FFF2-40B4-BE49-F238E27FC236}">
                <a16:creationId xmlns:a16="http://schemas.microsoft.com/office/drawing/2014/main" id="{FF56A46A-CE50-E865-07A0-08C55D521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079" y="148562"/>
            <a:ext cx="941075" cy="98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357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179</Words>
  <Application>Microsoft Office PowerPoint</Application>
  <PresentationFormat>Grand écran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SAGELOLY</dc:creator>
  <cp:lastModifiedBy>Julien SAGELOLY</cp:lastModifiedBy>
  <cp:revision>6</cp:revision>
  <dcterms:created xsi:type="dcterms:W3CDTF">2023-07-28T14:28:49Z</dcterms:created>
  <dcterms:modified xsi:type="dcterms:W3CDTF">2023-07-28T14:36:43Z</dcterms:modified>
</cp:coreProperties>
</file>